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86" r:id="rId5"/>
    <p:sldId id="301" r:id="rId6"/>
    <p:sldId id="288" r:id="rId7"/>
    <p:sldId id="304" r:id="rId8"/>
    <p:sldId id="312" r:id="rId9"/>
    <p:sldId id="300" r:id="rId10"/>
    <p:sldId id="306" r:id="rId11"/>
    <p:sldId id="309" r:id="rId12"/>
    <p:sldId id="305" r:id="rId13"/>
    <p:sldId id="303" r:id="rId14"/>
    <p:sldId id="289" r:id="rId15"/>
    <p:sldId id="290" r:id="rId16"/>
    <p:sldId id="291" r:id="rId17"/>
    <p:sldId id="292" r:id="rId18"/>
    <p:sldId id="307" r:id="rId19"/>
    <p:sldId id="293" r:id="rId20"/>
    <p:sldId id="294" r:id="rId21"/>
    <p:sldId id="287" r:id="rId22"/>
    <p:sldId id="296" r:id="rId23"/>
    <p:sldId id="259" r:id="rId24"/>
    <p:sldId id="308" r:id="rId25"/>
    <p:sldId id="311" r:id="rId26"/>
    <p:sldId id="297" r:id="rId27"/>
    <p:sldId id="298" r:id="rId28"/>
    <p:sldId id="295" r:id="rId29"/>
    <p:sldId id="299" r:id="rId30"/>
    <p:sldId id="302" r:id="rId31"/>
    <p:sldId id="310" r:id="rId32"/>
    <p:sldId id="313" r:id="rId3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551"/>
    <a:srgbClr val="5BBBD4"/>
    <a:srgbClr val="C9E8F0"/>
    <a:srgbClr val="3A9DB8"/>
    <a:srgbClr val="DBE5E9"/>
    <a:srgbClr val="5BB2C9"/>
    <a:srgbClr val="C4413E"/>
    <a:srgbClr val="3BA5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14" autoAdjust="0"/>
  </p:normalViewPr>
  <p:slideViewPr>
    <p:cSldViewPr snapToGrid="0">
      <p:cViewPr varScale="1">
        <p:scale>
          <a:sx n="122" d="100"/>
          <a:sy n="122" d="100"/>
        </p:scale>
        <p:origin x="114" y="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6E6C7A4-9170-4531-A188-A6233E2F943B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2DC02EDB-066C-440F-BF9D-55819FC6EB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741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C09ADEA-E8CD-479B-80CF-7A535255F924}" type="slidenum">
              <a:rPr lang="zh-CN" altLang="en-US">
                <a:latin typeface="等线" panose="02010600030101010101" pitchFamily="2" charset="-122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68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02EDB-066C-440F-BF9D-55819FC6EB48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423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B2266-0B02-4DA0-84CF-31406F876421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34881B-0D5B-4087-87BA-6828E4EC77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749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278BF-AAD3-4674-86D9-83A41F51F840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A2335-2F64-42CC-85A8-C3ACF20B19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44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0A03F7-8C4C-4057-B631-DE4ABF9278FE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5C33B7-6AA6-4CB3-A871-8164D6EBC4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83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14CD64-3517-4F24-8E93-890A4D0E6AC9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57870E-8D57-4136-80E3-DD6BD5CF8B0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524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61DA18-3855-4D9B-BF10-9458B330F1E8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FAF1-4498-4105-96AD-57F47CED29F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798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34B7D-5A2A-402D-9448-35B1746541E1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2FF12C-8258-4F71-8581-C043EE14279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786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808335-9058-43B8-9C36-9AB7A9C333F4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D15722-9C88-406C-9FB1-40438D4ECE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14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42BFDF-FEFF-4A90-9C19-06BD94F7FD58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DAEAB-C63C-44B7-98FD-7CBFBCF346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920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898B97-5FBB-4FA9-BED2-3A681572DFD4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A89233-C7EB-4D21-8368-611DD3E9C8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1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74FB3-CCAB-4A05-9383-02F73C483AE3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8077C-87F7-4052-A779-8D00F6C1CC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18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05F1BD-67B1-43B8-BFB9-BE349FC2468D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18C0FC-E37E-4A11-BD6B-06D345EDA6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98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AA0717-BF03-413B-9959-10464FF83465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8828AA3-E52A-4C9E-BC94-6542C6F138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出自【趣你的PPT】(微信:qunideppt)：最优质的PPT资源库"/>
          <p:cNvSpPr/>
          <p:nvPr/>
        </p:nvSpPr>
        <p:spPr>
          <a:xfrm>
            <a:off x="5848350" y="0"/>
            <a:ext cx="6343650" cy="6858000"/>
          </a:xfrm>
          <a:custGeom>
            <a:avLst/>
            <a:gdLst>
              <a:gd name="connsiteX0" fmla="*/ 1135732 w 6343650"/>
              <a:gd name="connsiteY0" fmla="*/ 0 h 6857999"/>
              <a:gd name="connsiteX1" fmla="*/ 6343650 w 6343650"/>
              <a:gd name="connsiteY1" fmla="*/ 0 h 6857999"/>
              <a:gd name="connsiteX2" fmla="*/ 6343650 w 6343650"/>
              <a:gd name="connsiteY2" fmla="*/ 6857999 h 6857999"/>
              <a:gd name="connsiteX3" fmla="*/ 1135732 w 6343650"/>
              <a:gd name="connsiteY3" fmla="*/ 6857999 h 6857999"/>
              <a:gd name="connsiteX4" fmla="*/ 980913 w 6343650"/>
              <a:gd name="connsiteY4" fmla="*/ 6640288 h 6857999"/>
              <a:gd name="connsiteX5" fmla="*/ 0 w 6343650"/>
              <a:gd name="connsiteY5" fmla="*/ 3429000 h 6857999"/>
              <a:gd name="connsiteX6" fmla="*/ 980913 w 6343650"/>
              <a:gd name="connsiteY6" fmla="*/ 21771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3650" h="6857999">
                <a:moveTo>
                  <a:pt x="1135732" y="0"/>
                </a:moveTo>
                <a:lnTo>
                  <a:pt x="6343650" y="0"/>
                </a:lnTo>
                <a:lnTo>
                  <a:pt x="6343650" y="6857999"/>
                </a:lnTo>
                <a:lnTo>
                  <a:pt x="1135732" y="6857999"/>
                </a:lnTo>
                <a:lnTo>
                  <a:pt x="980913" y="6640288"/>
                </a:lnTo>
                <a:cubicBezTo>
                  <a:pt x="361617" y="5723607"/>
                  <a:pt x="0" y="4618534"/>
                  <a:pt x="0" y="3429000"/>
                </a:cubicBezTo>
                <a:cubicBezTo>
                  <a:pt x="0" y="2239467"/>
                  <a:pt x="361617" y="1134393"/>
                  <a:pt x="980913" y="217713"/>
                </a:cubicBezTo>
                <a:close/>
              </a:path>
            </a:pathLst>
          </a:custGeom>
          <a:solidFill>
            <a:srgbClr val="3BA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6286500" y="0"/>
            <a:ext cx="5905500" cy="6858000"/>
          </a:xfrm>
          <a:custGeom>
            <a:avLst/>
            <a:gdLst>
              <a:gd name="connsiteX0" fmla="*/ 1135732 w 5905500"/>
              <a:gd name="connsiteY0" fmla="*/ 0 h 6857999"/>
              <a:gd name="connsiteX1" fmla="*/ 5905500 w 5905500"/>
              <a:gd name="connsiteY1" fmla="*/ 0 h 6857999"/>
              <a:gd name="connsiteX2" fmla="*/ 5905500 w 5905500"/>
              <a:gd name="connsiteY2" fmla="*/ 6857999 h 6857999"/>
              <a:gd name="connsiteX3" fmla="*/ 1135732 w 5905500"/>
              <a:gd name="connsiteY3" fmla="*/ 6857999 h 6857999"/>
              <a:gd name="connsiteX4" fmla="*/ 980913 w 5905500"/>
              <a:gd name="connsiteY4" fmla="*/ 6640288 h 6857999"/>
              <a:gd name="connsiteX5" fmla="*/ 0 w 5905500"/>
              <a:gd name="connsiteY5" fmla="*/ 3429000 h 6857999"/>
              <a:gd name="connsiteX6" fmla="*/ 980913 w 5905500"/>
              <a:gd name="connsiteY6" fmla="*/ 217713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05500" h="6857999">
                <a:moveTo>
                  <a:pt x="1135732" y="0"/>
                </a:moveTo>
                <a:lnTo>
                  <a:pt x="5905500" y="0"/>
                </a:lnTo>
                <a:lnTo>
                  <a:pt x="5905500" y="6857999"/>
                </a:lnTo>
                <a:lnTo>
                  <a:pt x="1135732" y="6857999"/>
                </a:lnTo>
                <a:lnTo>
                  <a:pt x="980913" y="6640288"/>
                </a:lnTo>
                <a:cubicBezTo>
                  <a:pt x="361617" y="5723607"/>
                  <a:pt x="0" y="4618534"/>
                  <a:pt x="0" y="3429000"/>
                </a:cubicBezTo>
                <a:cubicBezTo>
                  <a:pt x="0" y="2239467"/>
                  <a:pt x="361617" y="1134393"/>
                  <a:pt x="980913" y="217713"/>
                </a:cubicBezTo>
                <a:close/>
              </a:path>
            </a:pathLst>
          </a:cu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076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88" y="2057400"/>
            <a:ext cx="591185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出自【趣你的PPT】(微信:qunideppt)：最优质的PPT资源库"/>
          <p:cNvSpPr/>
          <p:nvPr/>
        </p:nvSpPr>
        <p:spPr>
          <a:xfrm>
            <a:off x="6600825" y="5295900"/>
            <a:ext cx="5591175" cy="1562100"/>
          </a:xfrm>
          <a:custGeom>
            <a:avLst/>
            <a:gdLst>
              <a:gd name="connsiteX0" fmla="*/ 0 w 5591312"/>
              <a:gd name="connsiteY0" fmla="*/ 0 h 1562100"/>
              <a:gd name="connsiteX1" fmla="*/ 5591312 w 5591312"/>
              <a:gd name="connsiteY1" fmla="*/ 0 h 1562100"/>
              <a:gd name="connsiteX2" fmla="*/ 5591312 w 5591312"/>
              <a:gd name="connsiteY2" fmla="*/ 1562100 h 1562100"/>
              <a:gd name="connsiteX3" fmla="*/ 821544 w 5591312"/>
              <a:gd name="connsiteY3" fmla="*/ 1562100 h 1562100"/>
              <a:gd name="connsiteX4" fmla="*/ 666725 w 5591312"/>
              <a:gd name="connsiteY4" fmla="*/ 1344389 h 1562100"/>
              <a:gd name="connsiteX5" fmla="*/ 84207 w 5591312"/>
              <a:gd name="connsiteY5" fmla="*/ 239126 h 156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1312" h="1562100">
                <a:moveTo>
                  <a:pt x="0" y="0"/>
                </a:moveTo>
                <a:lnTo>
                  <a:pt x="5591312" y="0"/>
                </a:lnTo>
                <a:lnTo>
                  <a:pt x="5591312" y="1562100"/>
                </a:lnTo>
                <a:lnTo>
                  <a:pt x="821544" y="1562100"/>
                </a:lnTo>
                <a:lnTo>
                  <a:pt x="666725" y="1344389"/>
                </a:lnTo>
                <a:cubicBezTo>
                  <a:pt x="434489" y="1000634"/>
                  <a:pt x="238489" y="630386"/>
                  <a:pt x="84207" y="23912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78" name="出自【趣你的PPT】(微信:qunideppt)：最优质的PPT资源库"/>
          <p:cNvSpPr>
            <a:spLocks noChangeAspect="1" noChangeArrowheads="1" noTextEdit="1"/>
          </p:cNvSpPr>
          <p:nvPr/>
        </p:nvSpPr>
        <p:spPr bwMode="auto">
          <a:xfrm>
            <a:off x="10594975" y="146050"/>
            <a:ext cx="949325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390188" y="881063"/>
            <a:ext cx="925512" cy="871537"/>
          </a:xfrm>
          <a:custGeom>
            <a:avLst/>
            <a:gdLst>
              <a:gd name="T0" fmla="*/ 913758 w 79"/>
              <a:gd name="T1" fmla="*/ 554471 h 74"/>
              <a:gd name="T2" fmla="*/ 925473 w 79"/>
              <a:gd name="T3" fmla="*/ 448296 h 74"/>
              <a:gd name="T4" fmla="*/ 831754 w 79"/>
              <a:gd name="T5" fmla="*/ 424701 h 74"/>
              <a:gd name="T6" fmla="*/ 820039 w 79"/>
              <a:gd name="T7" fmla="*/ 365715 h 74"/>
              <a:gd name="T8" fmla="*/ 913758 w 79"/>
              <a:gd name="T9" fmla="*/ 330323 h 74"/>
              <a:gd name="T10" fmla="*/ 866899 w 79"/>
              <a:gd name="T11" fmla="*/ 224148 h 74"/>
              <a:gd name="T12" fmla="*/ 773180 w 79"/>
              <a:gd name="T13" fmla="*/ 259540 h 74"/>
              <a:gd name="T14" fmla="*/ 738035 w 79"/>
              <a:gd name="T15" fmla="*/ 212351 h 74"/>
              <a:gd name="T16" fmla="*/ 796610 w 79"/>
              <a:gd name="T17" fmla="*/ 129770 h 74"/>
              <a:gd name="T18" fmla="*/ 702891 w 79"/>
              <a:gd name="T19" fmla="*/ 58986 h 74"/>
              <a:gd name="T20" fmla="*/ 644317 w 79"/>
              <a:gd name="T21" fmla="*/ 129770 h 74"/>
              <a:gd name="T22" fmla="*/ 585742 w 79"/>
              <a:gd name="T23" fmla="*/ 106175 h 74"/>
              <a:gd name="T24" fmla="*/ 597457 w 79"/>
              <a:gd name="T25" fmla="*/ 11797 h 74"/>
              <a:gd name="T26" fmla="*/ 480309 w 79"/>
              <a:gd name="T27" fmla="*/ 0 h 74"/>
              <a:gd name="T28" fmla="*/ 456879 w 79"/>
              <a:gd name="T29" fmla="*/ 94378 h 74"/>
              <a:gd name="T30" fmla="*/ 398305 w 79"/>
              <a:gd name="T31" fmla="*/ 106175 h 74"/>
              <a:gd name="T32" fmla="*/ 363160 w 79"/>
              <a:gd name="T33" fmla="*/ 11797 h 74"/>
              <a:gd name="T34" fmla="*/ 246012 w 79"/>
              <a:gd name="T35" fmla="*/ 47189 h 74"/>
              <a:gd name="T36" fmla="*/ 281156 w 79"/>
              <a:gd name="T37" fmla="*/ 141567 h 74"/>
              <a:gd name="T38" fmla="*/ 234297 w 79"/>
              <a:gd name="T39" fmla="*/ 176959 h 74"/>
              <a:gd name="T40" fmla="*/ 152293 w 79"/>
              <a:gd name="T41" fmla="*/ 117973 h 74"/>
              <a:gd name="T42" fmla="*/ 70289 w 79"/>
              <a:gd name="T43" fmla="*/ 212351 h 74"/>
              <a:gd name="T44" fmla="*/ 152293 w 79"/>
              <a:gd name="T45" fmla="*/ 271337 h 74"/>
              <a:gd name="T46" fmla="*/ 128863 w 79"/>
              <a:gd name="T47" fmla="*/ 330323 h 74"/>
              <a:gd name="T48" fmla="*/ 23430 w 79"/>
              <a:gd name="T49" fmla="*/ 306729 h 74"/>
              <a:gd name="T50" fmla="*/ 0 w 79"/>
              <a:gd name="T51" fmla="*/ 424701 h 74"/>
              <a:gd name="T52" fmla="*/ 105434 w 79"/>
              <a:gd name="T53" fmla="*/ 448296 h 74"/>
              <a:gd name="T54" fmla="*/ 117148 w 79"/>
              <a:gd name="T55" fmla="*/ 507282 h 74"/>
              <a:gd name="T56" fmla="*/ 23430 w 79"/>
              <a:gd name="T57" fmla="*/ 542674 h 74"/>
              <a:gd name="T58" fmla="*/ 58574 w 79"/>
              <a:gd name="T59" fmla="*/ 648849 h 74"/>
              <a:gd name="T60" fmla="*/ 152293 w 79"/>
              <a:gd name="T61" fmla="*/ 613457 h 74"/>
              <a:gd name="T62" fmla="*/ 199152 w 79"/>
              <a:gd name="T63" fmla="*/ 660646 h 74"/>
              <a:gd name="T64" fmla="*/ 128863 w 79"/>
              <a:gd name="T65" fmla="*/ 743227 h 74"/>
              <a:gd name="T66" fmla="*/ 222582 w 79"/>
              <a:gd name="T67" fmla="*/ 814011 h 74"/>
              <a:gd name="T68" fmla="*/ 292871 w 79"/>
              <a:gd name="T69" fmla="*/ 743227 h 74"/>
              <a:gd name="T70" fmla="*/ 351445 w 79"/>
              <a:gd name="T71" fmla="*/ 766822 h 74"/>
              <a:gd name="T72" fmla="*/ 339731 w 79"/>
              <a:gd name="T73" fmla="*/ 861200 h 74"/>
              <a:gd name="T74" fmla="*/ 456879 w 79"/>
              <a:gd name="T75" fmla="*/ 872997 h 74"/>
              <a:gd name="T76" fmla="*/ 468594 w 79"/>
              <a:gd name="T77" fmla="*/ 790416 h 74"/>
              <a:gd name="T78" fmla="*/ 538883 w 79"/>
              <a:gd name="T79" fmla="*/ 778619 h 74"/>
              <a:gd name="T80" fmla="*/ 574028 w 79"/>
              <a:gd name="T81" fmla="*/ 861200 h 74"/>
              <a:gd name="T82" fmla="*/ 691176 w 79"/>
              <a:gd name="T83" fmla="*/ 825808 h 74"/>
              <a:gd name="T84" fmla="*/ 656031 w 79"/>
              <a:gd name="T85" fmla="*/ 743227 h 74"/>
              <a:gd name="T86" fmla="*/ 714606 w 79"/>
              <a:gd name="T87" fmla="*/ 696038 h 74"/>
              <a:gd name="T88" fmla="*/ 784895 w 79"/>
              <a:gd name="T89" fmla="*/ 755024 h 74"/>
              <a:gd name="T90" fmla="*/ 866899 w 79"/>
              <a:gd name="T91" fmla="*/ 660646 h 74"/>
              <a:gd name="T92" fmla="*/ 784895 w 79"/>
              <a:gd name="T93" fmla="*/ 601660 h 74"/>
              <a:gd name="T94" fmla="*/ 820039 w 79"/>
              <a:gd name="T95" fmla="*/ 542674 h 74"/>
              <a:gd name="T96" fmla="*/ 913758 w 79"/>
              <a:gd name="T97" fmla="*/ 554471 h 74"/>
              <a:gd name="T98" fmla="*/ 433449 w 79"/>
              <a:gd name="T99" fmla="*/ 672444 h 74"/>
              <a:gd name="T100" fmla="*/ 234297 w 79"/>
              <a:gd name="T101" fmla="*/ 401107 h 74"/>
              <a:gd name="T102" fmla="*/ 503738 w 79"/>
              <a:gd name="T103" fmla="*/ 212351 h 74"/>
              <a:gd name="T104" fmla="*/ 702891 w 79"/>
              <a:gd name="T105" fmla="*/ 471890 h 74"/>
              <a:gd name="T106" fmla="*/ 433449 w 79"/>
              <a:gd name="T107" fmla="*/ 672444 h 7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79" h="74">
                <a:moveTo>
                  <a:pt x="78" y="47"/>
                </a:moveTo>
                <a:cubicBezTo>
                  <a:pt x="79" y="38"/>
                  <a:pt x="79" y="38"/>
                  <a:pt x="79" y="38"/>
                </a:cubicBezTo>
                <a:cubicBezTo>
                  <a:pt x="71" y="36"/>
                  <a:pt x="71" y="36"/>
                  <a:pt x="71" y="36"/>
                </a:cubicBezTo>
                <a:cubicBezTo>
                  <a:pt x="71" y="35"/>
                  <a:pt x="71" y="33"/>
                  <a:pt x="70" y="31"/>
                </a:cubicBezTo>
                <a:cubicBezTo>
                  <a:pt x="78" y="28"/>
                  <a:pt x="78" y="28"/>
                  <a:pt x="78" y="28"/>
                </a:cubicBezTo>
                <a:cubicBezTo>
                  <a:pt x="74" y="19"/>
                  <a:pt x="74" y="19"/>
                  <a:pt x="74" y="19"/>
                </a:cubicBezTo>
                <a:cubicBezTo>
                  <a:pt x="66" y="22"/>
                  <a:pt x="66" y="22"/>
                  <a:pt x="66" y="22"/>
                </a:cubicBezTo>
                <a:cubicBezTo>
                  <a:pt x="65" y="20"/>
                  <a:pt x="64" y="19"/>
                  <a:pt x="63" y="18"/>
                </a:cubicBezTo>
                <a:cubicBezTo>
                  <a:pt x="68" y="11"/>
                  <a:pt x="68" y="11"/>
                  <a:pt x="68" y="11"/>
                </a:cubicBezTo>
                <a:cubicBezTo>
                  <a:pt x="60" y="5"/>
                  <a:pt x="60" y="5"/>
                  <a:pt x="60" y="5"/>
                </a:cubicBezTo>
                <a:cubicBezTo>
                  <a:pt x="55" y="11"/>
                  <a:pt x="55" y="11"/>
                  <a:pt x="55" y="11"/>
                </a:cubicBezTo>
                <a:cubicBezTo>
                  <a:pt x="53" y="11"/>
                  <a:pt x="51" y="10"/>
                  <a:pt x="50" y="9"/>
                </a:cubicBezTo>
                <a:cubicBezTo>
                  <a:pt x="51" y="1"/>
                  <a:pt x="51" y="1"/>
                  <a:pt x="51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39" y="8"/>
                  <a:pt x="39" y="8"/>
                  <a:pt x="39" y="8"/>
                </a:cubicBezTo>
                <a:cubicBezTo>
                  <a:pt x="37" y="8"/>
                  <a:pt x="36" y="8"/>
                  <a:pt x="34" y="9"/>
                </a:cubicBezTo>
                <a:cubicBezTo>
                  <a:pt x="31" y="1"/>
                  <a:pt x="31" y="1"/>
                  <a:pt x="31" y="1"/>
                </a:cubicBezTo>
                <a:cubicBezTo>
                  <a:pt x="21" y="4"/>
                  <a:pt x="21" y="4"/>
                  <a:pt x="21" y="4"/>
                </a:cubicBezTo>
                <a:cubicBezTo>
                  <a:pt x="24" y="12"/>
                  <a:pt x="24" y="12"/>
                  <a:pt x="24" y="12"/>
                </a:cubicBezTo>
                <a:cubicBezTo>
                  <a:pt x="22" y="13"/>
                  <a:pt x="21" y="14"/>
                  <a:pt x="20" y="15"/>
                </a:cubicBezTo>
                <a:cubicBezTo>
                  <a:pt x="13" y="10"/>
                  <a:pt x="13" y="10"/>
                  <a:pt x="13" y="10"/>
                </a:cubicBezTo>
                <a:cubicBezTo>
                  <a:pt x="6" y="18"/>
                  <a:pt x="6" y="18"/>
                  <a:pt x="6" y="18"/>
                </a:cubicBezTo>
                <a:cubicBezTo>
                  <a:pt x="13" y="23"/>
                  <a:pt x="13" y="23"/>
                  <a:pt x="13" y="23"/>
                </a:cubicBezTo>
                <a:cubicBezTo>
                  <a:pt x="12" y="25"/>
                  <a:pt x="11" y="26"/>
                  <a:pt x="11" y="28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36"/>
                  <a:pt x="0" y="36"/>
                  <a:pt x="0" y="36"/>
                </a:cubicBezTo>
                <a:cubicBezTo>
                  <a:pt x="9" y="38"/>
                  <a:pt x="9" y="38"/>
                  <a:pt x="9" y="38"/>
                </a:cubicBezTo>
                <a:cubicBezTo>
                  <a:pt x="9" y="39"/>
                  <a:pt x="9" y="41"/>
                  <a:pt x="10" y="43"/>
                </a:cubicBezTo>
                <a:cubicBezTo>
                  <a:pt x="2" y="46"/>
                  <a:pt x="2" y="46"/>
                  <a:pt x="2" y="46"/>
                </a:cubicBezTo>
                <a:cubicBezTo>
                  <a:pt x="5" y="55"/>
                  <a:pt x="5" y="55"/>
                  <a:pt x="5" y="55"/>
                </a:cubicBezTo>
                <a:cubicBezTo>
                  <a:pt x="13" y="52"/>
                  <a:pt x="13" y="52"/>
                  <a:pt x="13" y="52"/>
                </a:cubicBezTo>
                <a:cubicBezTo>
                  <a:pt x="14" y="54"/>
                  <a:pt x="15" y="55"/>
                  <a:pt x="17" y="56"/>
                </a:cubicBezTo>
                <a:cubicBezTo>
                  <a:pt x="11" y="63"/>
                  <a:pt x="11" y="63"/>
                  <a:pt x="11" y="63"/>
                </a:cubicBezTo>
                <a:cubicBezTo>
                  <a:pt x="19" y="69"/>
                  <a:pt x="19" y="69"/>
                  <a:pt x="19" y="69"/>
                </a:cubicBezTo>
                <a:cubicBezTo>
                  <a:pt x="25" y="63"/>
                  <a:pt x="25" y="63"/>
                  <a:pt x="25" y="63"/>
                </a:cubicBezTo>
                <a:cubicBezTo>
                  <a:pt x="26" y="64"/>
                  <a:pt x="28" y="64"/>
                  <a:pt x="30" y="65"/>
                </a:cubicBezTo>
                <a:cubicBezTo>
                  <a:pt x="29" y="73"/>
                  <a:pt x="29" y="73"/>
                  <a:pt x="29" y="73"/>
                </a:cubicBezTo>
                <a:cubicBezTo>
                  <a:pt x="39" y="74"/>
                  <a:pt x="39" y="74"/>
                  <a:pt x="39" y="74"/>
                </a:cubicBezTo>
                <a:cubicBezTo>
                  <a:pt x="40" y="67"/>
                  <a:pt x="40" y="67"/>
                  <a:pt x="40" y="67"/>
                </a:cubicBezTo>
                <a:cubicBezTo>
                  <a:pt x="42" y="67"/>
                  <a:pt x="44" y="66"/>
                  <a:pt x="46" y="66"/>
                </a:cubicBezTo>
                <a:cubicBezTo>
                  <a:pt x="49" y="73"/>
                  <a:pt x="49" y="73"/>
                  <a:pt x="49" y="73"/>
                </a:cubicBezTo>
                <a:cubicBezTo>
                  <a:pt x="59" y="70"/>
                  <a:pt x="59" y="70"/>
                  <a:pt x="59" y="70"/>
                </a:cubicBezTo>
                <a:cubicBezTo>
                  <a:pt x="56" y="63"/>
                  <a:pt x="56" y="63"/>
                  <a:pt x="56" y="63"/>
                </a:cubicBezTo>
                <a:cubicBezTo>
                  <a:pt x="58" y="62"/>
                  <a:pt x="59" y="60"/>
                  <a:pt x="61" y="59"/>
                </a:cubicBezTo>
                <a:cubicBezTo>
                  <a:pt x="67" y="64"/>
                  <a:pt x="67" y="64"/>
                  <a:pt x="67" y="64"/>
                </a:cubicBezTo>
                <a:cubicBezTo>
                  <a:pt x="74" y="56"/>
                  <a:pt x="74" y="56"/>
                  <a:pt x="74" y="56"/>
                </a:cubicBezTo>
                <a:cubicBezTo>
                  <a:pt x="67" y="51"/>
                  <a:pt x="67" y="51"/>
                  <a:pt x="67" y="51"/>
                </a:cubicBezTo>
                <a:cubicBezTo>
                  <a:pt x="68" y="50"/>
                  <a:pt x="69" y="48"/>
                  <a:pt x="70" y="46"/>
                </a:cubicBezTo>
                <a:lnTo>
                  <a:pt x="78" y="47"/>
                </a:lnTo>
                <a:close/>
                <a:moveTo>
                  <a:pt x="37" y="57"/>
                </a:moveTo>
                <a:cubicBezTo>
                  <a:pt x="26" y="55"/>
                  <a:pt x="18" y="45"/>
                  <a:pt x="20" y="34"/>
                </a:cubicBezTo>
                <a:cubicBezTo>
                  <a:pt x="22" y="24"/>
                  <a:pt x="32" y="16"/>
                  <a:pt x="43" y="18"/>
                </a:cubicBezTo>
                <a:cubicBezTo>
                  <a:pt x="54" y="20"/>
                  <a:pt x="62" y="30"/>
                  <a:pt x="60" y="40"/>
                </a:cubicBezTo>
                <a:cubicBezTo>
                  <a:pt x="59" y="51"/>
                  <a:pt x="48" y="58"/>
                  <a:pt x="37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0" name="出自【趣你的PPT】(微信:qunideppt)：最优质的PPT资源库"/>
          <p:cNvSpPr>
            <a:spLocks noEditPoints="1"/>
          </p:cNvSpPr>
          <p:nvPr/>
        </p:nvSpPr>
        <p:spPr bwMode="auto">
          <a:xfrm flipV="1">
            <a:off x="11315700" y="1489075"/>
            <a:ext cx="379413" cy="358775"/>
          </a:xfrm>
          <a:custGeom>
            <a:avLst/>
            <a:gdLst>
              <a:gd name="T0" fmla="*/ 374571 w 79"/>
              <a:gd name="T1" fmla="*/ 227291 h 74"/>
              <a:gd name="T2" fmla="*/ 379373 w 79"/>
              <a:gd name="T3" fmla="*/ 183767 h 74"/>
              <a:gd name="T4" fmla="*/ 340955 w 79"/>
              <a:gd name="T5" fmla="*/ 174095 h 74"/>
              <a:gd name="T6" fmla="*/ 336153 w 79"/>
              <a:gd name="T7" fmla="*/ 149915 h 74"/>
              <a:gd name="T8" fmla="*/ 374571 w 79"/>
              <a:gd name="T9" fmla="*/ 135407 h 74"/>
              <a:gd name="T10" fmla="*/ 355362 w 79"/>
              <a:gd name="T11" fmla="*/ 91883 h 74"/>
              <a:gd name="T12" fmla="*/ 316945 w 79"/>
              <a:gd name="T13" fmla="*/ 106391 h 74"/>
              <a:gd name="T14" fmla="*/ 302538 w 79"/>
              <a:gd name="T15" fmla="*/ 87048 h 74"/>
              <a:gd name="T16" fmla="*/ 326549 w 79"/>
              <a:gd name="T17" fmla="*/ 53196 h 74"/>
              <a:gd name="T18" fmla="*/ 288131 w 79"/>
              <a:gd name="T19" fmla="*/ 24180 h 74"/>
              <a:gd name="T20" fmla="*/ 264120 w 79"/>
              <a:gd name="T21" fmla="*/ 53196 h 74"/>
              <a:gd name="T22" fmla="*/ 240109 w 79"/>
              <a:gd name="T23" fmla="*/ 43524 h 74"/>
              <a:gd name="T24" fmla="*/ 244912 w 79"/>
              <a:gd name="T25" fmla="*/ 4836 h 74"/>
              <a:gd name="T26" fmla="*/ 196890 w 79"/>
              <a:gd name="T27" fmla="*/ 0 h 74"/>
              <a:gd name="T28" fmla="*/ 187285 w 79"/>
              <a:gd name="T29" fmla="*/ 38688 h 74"/>
              <a:gd name="T30" fmla="*/ 163274 w 79"/>
              <a:gd name="T31" fmla="*/ 43524 h 74"/>
              <a:gd name="T32" fmla="*/ 148868 w 79"/>
              <a:gd name="T33" fmla="*/ 4836 h 74"/>
              <a:gd name="T34" fmla="*/ 100846 w 79"/>
              <a:gd name="T35" fmla="*/ 19344 h 74"/>
              <a:gd name="T36" fmla="*/ 115253 w 79"/>
              <a:gd name="T37" fmla="*/ 58032 h 74"/>
              <a:gd name="T38" fmla="*/ 96044 w 79"/>
              <a:gd name="T39" fmla="*/ 72540 h 74"/>
              <a:gd name="T40" fmla="*/ 62428 w 79"/>
              <a:gd name="T41" fmla="*/ 48360 h 74"/>
              <a:gd name="T42" fmla="*/ 28813 w 79"/>
              <a:gd name="T43" fmla="*/ 87048 h 74"/>
              <a:gd name="T44" fmla="*/ 62428 w 79"/>
              <a:gd name="T45" fmla="*/ 111227 h 74"/>
              <a:gd name="T46" fmla="*/ 52824 w 79"/>
              <a:gd name="T47" fmla="*/ 135407 h 74"/>
              <a:gd name="T48" fmla="*/ 9604 w 79"/>
              <a:gd name="T49" fmla="*/ 125735 h 74"/>
              <a:gd name="T50" fmla="*/ 0 w 79"/>
              <a:gd name="T51" fmla="*/ 174095 h 74"/>
              <a:gd name="T52" fmla="*/ 43220 w 79"/>
              <a:gd name="T53" fmla="*/ 183767 h 74"/>
              <a:gd name="T54" fmla="*/ 48022 w 79"/>
              <a:gd name="T55" fmla="*/ 207947 h 74"/>
              <a:gd name="T56" fmla="*/ 9604 w 79"/>
              <a:gd name="T57" fmla="*/ 222455 h 74"/>
              <a:gd name="T58" fmla="*/ 24011 w 79"/>
              <a:gd name="T59" fmla="*/ 265979 h 74"/>
              <a:gd name="T60" fmla="*/ 62428 w 79"/>
              <a:gd name="T61" fmla="*/ 251471 h 74"/>
              <a:gd name="T62" fmla="*/ 81637 w 79"/>
              <a:gd name="T63" fmla="*/ 270814 h 74"/>
              <a:gd name="T64" fmla="*/ 52824 w 79"/>
              <a:gd name="T65" fmla="*/ 304666 h 74"/>
              <a:gd name="T66" fmla="*/ 91242 w 79"/>
              <a:gd name="T67" fmla="*/ 333682 h 74"/>
              <a:gd name="T68" fmla="*/ 120055 w 79"/>
              <a:gd name="T69" fmla="*/ 304666 h 74"/>
              <a:gd name="T70" fmla="*/ 144066 w 79"/>
              <a:gd name="T71" fmla="*/ 314338 h 74"/>
              <a:gd name="T72" fmla="*/ 139264 w 79"/>
              <a:gd name="T73" fmla="*/ 353026 h 74"/>
              <a:gd name="T74" fmla="*/ 187285 w 79"/>
              <a:gd name="T75" fmla="*/ 357862 h 74"/>
              <a:gd name="T76" fmla="*/ 192088 w 79"/>
              <a:gd name="T77" fmla="*/ 324010 h 74"/>
              <a:gd name="T78" fmla="*/ 220901 w 79"/>
              <a:gd name="T79" fmla="*/ 319174 h 74"/>
              <a:gd name="T80" fmla="*/ 235307 w 79"/>
              <a:gd name="T81" fmla="*/ 353026 h 74"/>
              <a:gd name="T82" fmla="*/ 283329 w 79"/>
              <a:gd name="T83" fmla="*/ 338518 h 74"/>
              <a:gd name="T84" fmla="*/ 268923 w 79"/>
              <a:gd name="T85" fmla="*/ 304666 h 74"/>
              <a:gd name="T86" fmla="*/ 292934 w 79"/>
              <a:gd name="T87" fmla="*/ 285322 h 74"/>
              <a:gd name="T88" fmla="*/ 321747 w 79"/>
              <a:gd name="T89" fmla="*/ 309502 h 74"/>
              <a:gd name="T90" fmla="*/ 355362 w 79"/>
              <a:gd name="T91" fmla="*/ 270814 h 74"/>
              <a:gd name="T92" fmla="*/ 321747 w 79"/>
              <a:gd name="T93" fmla="*/ 246635 h 74"/>
              <a:gd name="T94" fmla="*/ 336153 w 79"/>
              <a:gd name="T95" fmla="*/ 222455 h 74"/>
              <a:gd name="T96" fmla="*/ 374571 w 79"/>
              <a:gd name="T97" fmla="*/ 227291 h 74"/>
              <a:gd name="T98" fmla="*/ 177681 w 79"/>
              <a:gd name="T99" fmla="*/ 275650 h 74"/>
              <a:gd name="T100" fmla="*/ 96044 w 79"/>
              <a:gd name="T101" fmla="*/ 164423 h 74"/>
              <a:gd name="T102" fmla="*/ 206494 w 79"/>
              <a:gd name="T103" fmla="*/ 87048 h 74"/>
              <a:gd name="T104" fmla="*/ 288131 w 79"/>
              <a:gd name="T105" fmla="*/ 193439 h 74"/>
              <a:gd name="T106" fmla="*/ 177681 w 79"/>
              <a:gd name="T107" fmla="*/ 275650 h 7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79" h="74">
                <a:moveTo>
                  <a:pt x="78" y="47"/>
                </a:moveTo>
                <a:cubicBezTo>
                  <a:pt x="79" y="38"/>
                  <a:pt x="79" y="38"/>
                  <a:pt x="79" y="38"/>
                </a:cubicBezTo>
                <a:cubicBezTo>
                  <a:pt x="71" y="36"/>
                  <a:pt x="71" y="36"/>
                  <a:pt x="71" y="36"/>
                </a:cubicBezTo>
                <a:cubicBezTo>
                  <a:pt x="71" y="35"/>
                  <a:pt x="71" y="33"/>
                  <a:pt x="70" y="31"/>
                </a:cubicBezTo>
                <a:cubicBezTo>
                  <a:pt x="78" y="28"/>
                  <a:pt x="78" y="28"/>
                  <a:pt x="78" y="28"/>
                </a:cubicBezTo>
                <a:cubicBezTo>
                  <a:pt x="74" y="19"/>
                  <a:pt x="74" y="19"/>
                  <a:pt x="74" y="19"/>
                </a:cubicBezTo>
                <a:cubicBezTo>
                  <a:pt x="66" y="22"/>
                  <a:pt x="66" y="22"/>
                  <a:pt x="66" y="22"/>
                </a:cubicBezTo>
                <a:cubicBezTo>
                  <a:pt x="65" y="20"/>
                  <a:pt x="64" y="19"/>
                  <a:pt x="63" y="18"/>
                </a:cubicBezTo>
                <a:cubicBezTo>
                  <a:pt x="68" y="11"/>
                  <a:pt x="68" y="11"/>
                  <a:pt x="68" y="11"/>
                </a:cubicBezTo>
                <a:cubicBezTo>
                  <a:pt x="60" y="5"/>
                  <a:pt x="60" y="5"/>
                  <a:pt x="60" y="5"/>
                </a:cubicBezTo>
                <a:cubicBezTo>
                  <a:pt x="55" y="11"/>
                  <a:pt x="55" y="11"/>
                  <a:pt x="55" y="11"/>
                </a:cubicBezTo>
                <a:cubicBezTo>
                  <a:pt x="53" y="11"/>
                  <a:pt x="51" y="10"/>
                  <a:pt x="50" y="9"/>
                </a:cubicBezTo>
                <a:cubicBezTo>
                  <a:pt x="51" y="1"/>
                  <a:pt x="51" y="1"/>
                  <a:pt x="51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39" y="8"/>
                  <a:pt x="39" y="8"/>
                  <a:pt x="39" y="8"/>
                </a:cubicBezTo>
                <a:cubicBezTo>
                  <a:pt x="37" y="8"/>
                  <a:pt x="36" y="8"/>
                  <a:pt x="34" y="9"/>
                </a:cubicBezTo>
                <a:cubicBezTo>
                  <a:pt x="31" y="1"/>
                  <a:pt x="31" y="1"/>
                  <a:pt x="31" y="1"/>
                </a:cubicBezTo>
                <a:cubicBezTo>
                  <a:pt x="21" y="4"/>
                  <a:pt x="21" y="4"/>
                  <a:pt x="21" y="4"/>
                </a:cubicBezTo>
                <a:cubicBezTo>
                  <a:pt x="24" y="12"/>
                  <a:pt x="24" y="12"/>
                  <a:pt x="24" y="12"/>
                </a:cubicBezTo>
                <a:cubicBezTo>
                  <a:pt x="22" y="13"/>
                  <a:pt x="21" y="14"/>
                  <a:pt x="20" y="15"/>
                </a:cubicBezTo>
                <a:cubicBezTo>
                  <a:pt x="13" y="10"/>
                  <a:pt x="13" y="10"/>
                  <a:pt x="13" y="10"/>
                </a:cubicBezTo>
                <a:cubicBezTo>
                  <a:pt x="6" y="18"/>
                  <a:pt x="6" y="18"/>
                  <a:pt x="6" y="18"/>
                </a:cubicBezTo>
                <a:cubicBezTo>
                  <a:pt x="13" y="23"/>
                  <a:pt x="13" y="23"/>
                  <a:pt x="13" y="23"/>
                </a:cubicBezTo>
                <a:cubicBezTo>
                  <a:pt x="12" y="25"/>
                  <a:pt x="11" y="26"/>
                  <a:pt x="11" y="28"/>
                </a:cubicBezTo>
                <a:cubicBezTo>
                  <a:pt x="2" y="26"/>
                  <a:pt x="2" y="26"/>
                  <a:pt x="2" y="26"/>
                </a:cubicBezTo>
                <a:cubicBezTo>
                  <a:pt x="0" y="36"/>
                  <a:pt x="0" y="36"/>
                  <a:pt x="0" y="36"/>
                </a:cubicBezTo>
                <a:cubicBezTo>
                  <a:pt x="9" y="38"/>
                  <a:pt x="9" y="38"/>
                  <a:pt x="9" y="38"/>
                </a:cubicBezTo>
                <a:cubicBezTo>
                  <a:pt x="9" y="39"/>
                  <a:pt x="9" y="41"/>
                  <a:pt x="10" y="43"/>
                </a:cubicBezTo>
                <a:cubicBezTo>
                  <a:pt x="2" y="46"/>
                  <a:pt x="2" y="46"/>
                  <a:pt x="2" y="46"/>
                </a:cubicBezTo>
                <a:cubicBezTo>
                  <a:pt x="5" y="55"/>
                  <a:pt x="5" y="55"/>
                  <a:pt x="5" y="55"/>
                </a:cubicBezTo>
                <a:cubicBezTo>
                  <a:pt x="13" y="52"/>
                  <a:pt x="13" y="52"/>
                  <a:pt x="13" y="52"/>
                </a:cubicBezTo>
                <a:cubicBezTo>
                  <a:pt x="14" y="54"/>
                  <a:pt x="15" y="55"/>
                  <a:pt x="17" y="56"/>
                </a:cubicBezTo>
                <a:cubicBezTo>
                  <a:pt x="11" y="63"/>
                  <a:pt x="11" y="63"/>
                  <a:pt x="11" y="63"/>
                </a:cubicBezTo>
                <a:cubicBezTo>
                  <a:pt x="19" y="69"/>
                  <a:pt x="19" y="69"/>
                  <a:pt x="19" y="69"/>
                </a:cubicBezTo>
                <a:cubicBezTo>
                  <a:pt x="25" y="63"/>
                  <a:pt x="25" y="63"/>
                  <a:pt x="25" y="63"/>
                </a:cubicBezTo>
                <a:cubicBezTo>
                  <a:pt x="26" y="64"/>
                  <a:pt x="28" y="64"/>
                  <a:pt x="30" y="65"/>
                </a:cubicBezTo>
                <a:cubicBezTo>
                  <a:pt x="29" y="73"/>
                  <a:pt x="29" y="73"/>
                  <a:pt x="29" y="73"/>
                </a:cubicBezTo>
                <a:cubicBezTo>
                  <a:pt x="39" y="74"/>
                  <a:pt x="39" y="74"/>
                  <a:pt x="39" y="74"/>
                </a:cubicBezTo>
                <a:cubicBezTo>
                  <a:pt x="40" y="67"/>
                  <a:pt x="40" y="67"/>
                  <a:pt x="40" y="67"/>
                </a:cubicBezTo>
                <a:cubicBezTo>
                  <a:pt x="42" y="67"/>
                  <a:pt x="44" y="66"/>
                  <a:pt x="46" y="66"/>
                </a:cubicBezTo>
                <a:cubicBezTo>
                  <a:pt x="49" y="73"/>
                  <a:pt x="49" y="73"/>
                  <a:pt x="49" y="73"/>
                </a:cubicBezTo>
                <a:cubicBezTo>
                  <a:pt x="59" y="70"/>
                  <a:pt x="59" y="70"/>
                  <a:pt x="59" y="70"/>
                </a:cubicBezTo>
                <a:cubicBezTo>
                  <a:pt x="56" y="63"/>
                  <a:pt x="56" y="63"/>
                  <a:pt x="56" y="63"/>
                </a:cubicBezTo>
                <a:cubicBezTo>
                  <a:pt x="58" y="62"/>
                  <a:pt x="59" y="60"/>
                  <a:pt x="61" y="59"/>
                </a:cubicBezTo>
                <a:cubicBezTo>
                  <a:pt x="67" y="64"/>
                  <a:pt x="67" y="64"/>
                  <a:pt x="67" y="64"/>
                </a:cubicBezTo>
                <a:cubicBezTo>
                  <a:pt x="74" y="56"/>
                  <a:pt x="74" y="56"/>
                  <a:pt x="74" y="56"/>
                </a:cubicBezTo>
                <a:cubicBezTo>
                  <a:pt x="67" y="51"/>
                  <a:pt x="67" y="51"/>
                  <a:pt x="67" y="51"/>
                </a:cubicBezTo>
                <a:cubicBezTo>
                  <a:pt x="68" y="50"/>
                  <a:pt x="69" y="48"/>
                  <a:pt x="70" y="46"/>
                </a:cubicBezTo>
                <a:lnTo>
                  <a:pt x="78" y="47"/>
                </a:lnTo>
                <a:close/>
                <a:moveTo>
                  <a:pt x="37" y="57"/>
                </a:moveTo>
                <a:cubicBezTo>
                  <a:pt x="26" y="55"/>
                  <a:pt x="18" y="45"/>
                  <a:pt x="20" y="34"/>
                </a:cubicBezTo>
                <a:cubicBezTo>
                  <a:pt x="22" y="24"/>
                  <a:pt x="32" y="16"/>
                  <a:pt x="43" y="18"/>
                </a:cubicBezTo>
                <a:cubicBezTo>
                  <a:pt x="54" y="20"/>
                  <a:pt x="62" y="30"/>
                  <a:pt x="60" y="40"/>
                </a:cubicBezTo>
                <a:cubicBezTo>
                  <a:pt x="59" y="51"/>
                  <a:pt x="48" y="58"/>
                  <a:pt x="37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081" name="组合 11出自【趣你的PPT】(微信:qunideppt)：最优质的PPT资源库"/>
          <p:cNvGrpSpPr>
            <a:grpSpLocks/>
          </p:cNvGrpSpPr>
          <p:nvPr/>
        </p:nvGrpSpPr>
        <p:grpSpPr bwMode="auto">
          <a:xfrm>
            <a:off x="723900" y="2057400"/>
            <a:ext cx="4700588" cy="2422267"/>
            <a:chOff x="4876800" y="2311002"/>
            <a:chExt cx="4699790" cy="2422177"/>
          </a:xfrm>
        </p:grpSpPr>
        <p:grpSp>
          <p:nvGrpSpPr>
            <p:cNvPr id="3082" name="组合 6"/>
            <p:cNvGrpSpPr>
              <a:grpSpLocks/>
            </p:cNvGrpSpPr>
            <p:nvPr/>
          </p:nvGrpSpPr>
          <p:grpSpPr bwMode="auto">
            <a:xfrm>
              <a:off x="4876800" y="2311002"/>
              <a:ext cx="4470210" cy="2422177"/>
              <a:chOff x="3213359" y="609940"/>
              <a:chExt cx="4470210" cy="2422177"/>
            </a:xfrm>
          </p:grpSpPr>
          <p:sp>
            <p:nvSpPr>
              <p:cNvPr id="3084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3213359" y="609940"/>
                <a:ext cx="4470210" cy="13234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8000" b="1" dirty="0">
                    <a:solidFill>
                      <a:srgbClr val="1D35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互联电商</a:t>
                </a:r>
              </a:p>
            </p:txBody>
          </p:sp>
          <p:sp>
            <p:nvSpPr>
              <p:cNvPr id="3085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3273095" y="2693575"/>
                <a:ext cx="3728825" cy="338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dist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600" dirty="0">
                    <a:solidFill>
                      <a:srgbClr val="3BA5C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本模板来自微信公众号：趣你的</a:t>
                </a:r>
                <a:r>
                  <a:rPr lang="en-US" altLang="zh-CN" sz="1600" dirty="0" smtClean="0">
                    <a:solidFill>
                      <a:srgbClr val="3BA5C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PPT</a:t>
                </a:r>
                <a:endParaRPr lang="zh-CN" altLang="en-US" sz="1600" dirty="0">
                  <a:solidFill>
                    <a:srgbClr val="3BA5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8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4876800" y="3521524"/>
              <a:ext cx="4699790" cy="831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dist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4800" b="1">
                  <a:solidFill>
                    <a:srgbClr val="3BA5C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电商创业策划书</a:t>
              </a:r>
            </a:p>
          </p:txBody>
        </p:sp>
      </p:grpSp>
      <p:sp>
        <p:nvSpPr>
          <p:cNvPr id="15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出自【趣你的PPT】(微信:qunideppt)：最优质的PPT资源库"/>
          <p:cNvSpPr/>
          <p:nvPr/>
        </p:nvSpPr>
        <p:spPr>
          <a:xfrm>
            <a:off x="3857625" y="1190625"/>
            <a:ext cx="4476750" cy="4476750"/>
          </a:xfrm>
          <a:prstGeom prst="ellipse">
            <a:avLst/>
          </a:prstGeom>
          <a:solidFill>
            <a:srgbClr val="5BBBD4"/>
          </a:solidFill>
          <a:ln w="190500">
            <a:solidFill>
              <a:srgbClr val="3BA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3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779963" y="1933575"/>
            <a:ext cx="2632075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8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88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出自【趣你的PPT】(微信:qunideppt)：最优质的PPT资源库"/>
          <p:cNvCxnSpPr/>
          <p:nvPr/>
        </p:nvCxnSpPr>
        <p:spPr>
          <a:xfrm>
            <a:off x="4268788" y="3429000"/>
            <a:ext cx="36544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1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51363" y="3687763"/>
            <a:ext cx="3089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团队成员介绍</a:t>
            </a:r>
          </a:p>
        </p:txBody>
      </p:sp>
      <p:sp>
        <p:nvSpPr>
          <p:cNvPr id="1331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08500" y="4271963"/>
            <a:ext cx="330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 to add your title.</a:t>
            </a:r>
          </a:p>
        </p:txBody>
      </p:sp>
      <p:sp>
        <p:nvSpPr>
          <p:cNvPr id="7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118225" y="3040063"/>
            <a:ext cx="44402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1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118225" y="2482850"/>
            <a:ext cx="18034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8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118225" y="4621213"/>
            <a:ext cx="44402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grpSp>
        <p:nvGrpSpPr>
          <p:cNvPr id="14341" name="组合 12出自【趣你的PPT】(微信:qunideppt)：最优质的PPT资源库"/>
          <p:cNvGrpSpPr>
            <a:grpSpLocks/>
          </p:cNvGrpSpPr>
          <p:nvPr/>
        </p:nvGrpSpPr>
        <p:grpSpPr bwMode="auto">
          <a:xfrm>
            <a:off x="1471613" y="2239963"/>
            <a:ext cx="3489325" cy="3492500"/>
            <a:chOff x="1379538" y="1812925"/>
            <a:chExt cx="3489325" cy="3492501"/>
          </a:xfrm>
        </p:grpSpPr>
        <p:sp>
          <p:nvSpPr>
            <p:cNvPr id="143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79538" y="1812925"/>
              <a:ext cx="3489325" cy="3492501"/>
            </a:xfrm>
            <a:prstGeom prst="ellipse">
              <a:avLst/>
            </a:prstGeom>
            <a:solidFill>
              <a:srgbClr val="7ACD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43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97088" y="2873375"/>
              <a:ext cx="2598738" cy="2432050"/>
            </a:xfrm>
            <a:custGeom>
              <a:avLst/>
              <a:gdLst>
                <a:gd name="T0" fmla="*/ 2147483646 w 691"/>
                <a:gd name="T1" fmla="*/ 2147483646 h 646"/>
                <a:gd name="T2" fmla="*/ 2147483646 w 691"/>
                <a:gd name="T3" fmla="*/ 2147483646 h 646"/>
                <a:gd name="T4" fmla="*/ 2147483646 w 691"/>
                <a:gd name="T5" fmla="*/ 2147483646 h 646"/>
                <a:gd name="T6" fmla="*/ 2147483646 w 691"/>
                <a:gd name="T7" fmla="*/ 0 h 646"/>
                <a:gd name="T8" fmla="*/ 2147483646 w 691"/>
                <a:gd name="T9" fmla="*/ 2147483646 h 646"/>
                <a:gd name="T10" fmla="*/ 2147483646 w 691"/>
                <a:gd name="T11" fmla="*/ 2147483646 h 646"/>
                <a:gd name="T12" fmla="*/ 0 w 691"/>
                <a:gd name="T13" fmla="*/ 2147483646 h 646"/>
                <a:gd name="T14" fmla="*/ 0 w 691"/>
                <a:gd name="T15" fmla="*/ 2147483646 h 646"/>
                <a:gd name="T16" fmla="*/ 0 w 691"/>
                <a:gd name="T17" fmla="*/ 2147483646 h 646"/>
                <a:gd name="T18" fmla="*/ 0 w 691"/>
                <a:gd name="T19" fmla="*/ 2147483646 h 646"/>
                <a:gd name="T20" fmla="*/ 0 w 691"/>
                <a:gd name="T21" fmla="*/ 2147483646 h 646"/>
                <a:gd name="T22" fmla="*/ 2147483646 w 691"/>
                <a:gd name="T23" fmla="*/ 2147483646 h 646"/>
                <a:gd name="T24" fmla="*/ 2147483646 w 691"/>
                <a:gd name="T25" fmla="*/ 2147483646 h 646"/>
                <a:gd name="T26" fmla="*/ 2147483646 w 691"/>
                <a:gd name="T27" fmla="*/ 2147483646 h 646"/>
                <a:gd name="T28" fmla="*/ 2147483646 w 691"/>
                <a:gd name="T29" fmla="*/ 2147483646 h 646"/>
                <a:gd name="T30" fmla="*/ 2147483646 w 691"/>
                <a:gd name="T31" fmla="*/ 2147483646 h 646"/>
                <a:gd name="T32" fmla="*/ 2147483646 w 691"/>
                <a:gd name="T33" fmla="*/ 2147483646 h 6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91" h="646">
                  <a:moveTo>
                    <a:pt x="297" y="646"/>
                  </a:moveTo>
                  <a:cubicBezTo>
                    <a:pt x="470" y="638"/>
                    <a:pt x="619" y="534"/>
                    <a:pt x="691" y="385"/>
                  </a:cubicBezTo>
                  <a:cubicBezTo>
                    <a:pt x="377" y="72"/>
                    <a:pt x="377" y="72"/>
                    <a:pt x="377" y="72"/>
                  </a:cubicBezTo>
                  <a:cubicBezTo>
                    <a:pt x="345" y="28"/>
                    <a:pt x="293" y="0"/>
                    <a:pt x="234" y="0"/>
                  </a:cubicBezTo>
                  <a:cubicBezTo>
                    <a:pt x="135" y="0"/>
                    <a:pt x="55" y="80"/>
                    <a:pt x="55" y="179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61" y="372"/>
                    <a:pt x="61" y="372"/>
                    <a:pt x="61" y="372"/>
                  </a:cubicBezTo>
                  <a:cubicBezTo>
                    <a:pt x="62" y="378"/>
                    <a:pt x="66" y="383"/>
                    <a:pt x="71" y="385"/>
                  </a:cubicBezTo>
                  <a:cubicBezTo>
                    <a:pt x="71" y="391"/>
                    <a:pt x="71" y="391"/>
                    <a:pt x="71" y="391"/>
                  </a:cubicBezTo>
                  <a:cubicBezTo>
                    <a:pt x="71" y="410"/>
                    <a:pt x="78" y="428"/>
                    <a:pt x="91" y="440"/>
                  </a:cubicBezTo>
                  <a:cubicBezTo>
                    <a:pt x="91" y="440"/>
                    <a:pt x="91" y="440"/>
                    <a:pt x="91" y="440"/>
                  </a:cubicBezTo>
                  <a:lnTo>
                    <a:pt x="297" y="646"/>
                  </a:lnTo>
                  <a:close/>
                </a:path>
              </a:pathLst>
            </a:custGeom>
            <a:solidFill>
              <a:srgbClr val="1CAD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97088" y="2873375"/>
              <a:ext cx="1552575" cy="1731962"/>
            </a:xfrm>
            <a:custGeom>
              <a:avLst/>
              <a:gdLst>
                <a:gd name="T0" fmla="*/ 234 w 413"/>
                <a:gd name="T1" fmla="*/ 0 h 460"/>
                <a:gd name="T2" fmla="*/ 55 w 413"/>
                <a:gd name="T3" fmla="*/ 179 h 460"/>
                <a:gd name="T4" fmla="*/ 55 w 413"/>
                <a:gd name="T5" fmla="*/ 195 h 460"/>
                <a:gd name="T6" fmla="*/ 0 w 413"/>
                <a:gd name="T7" fmla="*/ 311 h 460"/>
                <a:gd name="T8" fmla="*/ 57 w 413"/>
                <a:gd name="T9" fmla="*/ 311 h 460"/>
                <a:gd name="T10" fmla="*/ 63 w 413"/>
                <a:gd name="T11" fmla="*/ 336 h 460"/>
                <a:gd name="T12" fmla="*/ 59 w 413"/>
                <a:gd name="T13" fmla="*/ 347 h 460"/>
                <a:gd name="T14" fmla="*/ 65 w 413"/>
                <a:gd name="T15" fmla="*/ 360 h 460"/>
                <a:gd name="T16" fmla="*/ 61 w 413"/>
                <a:gd name="T17" fmla="*/ 370 h 460"/>
                <a:gd name="T18" fmla="*/ 71 w 413"/>
                <a:gd name="T19" fmla="*/ 385 h 460"/>
                <a:gd name="T20" fmla="*/ 71 w 413"/>
                <a:gd name="T21" fmla="*/ 391 h 460"/>
                <a:gd name="T22" fmla="*/ 139 w 413"/>
                <a:gd name="T23" fmla="*/ 460 h 460"/>
                <a:gd name="T24" fmla="*/ 234 w 413"/>
                <a:gd name="T25" fmla="*/ 460 h 460"/>
                <a:gd name="T26" fmla="*/ 234 w 413"/>
                <a:gd name="T27" fmla="*/ 460 h 460"/>
                <a:gd name="T28" fmla="*/ 234 w 413"/>
                <a:gd name="T29" fmla="*/ 460 h 460"/>
                <a:gd name="T30" fmla="*/ 238 w 413"/>
                <a:gd name="T31" fmla="*/ 460 h 460"/>
                <a:gd name="T32" fmla="*/ 413 w 413"/>
                <a:gd name="T33" fmla="*/ 460 h 460"/>
                <a:gd name="T34" fmla="*/ 413 w 413"/>
                <a:gd name="T35" fmla="*/ 281 h 460"/>
                <a:gd name="T36" fmla="*/ 413 w 413"/>
                <a:gd name="T37" fmla="*/ 179 h 460"/>
                <a:gd name="T38" fmla="*/ 234 w 413"/>
                <a:gd name="T3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3" h="460">
                  <a:moveTo>
                    <a:pt x="234" y="0"/>
                  </a:moveTo>
                  <a:cubicBezTo>
                    <a:pt x="135" y="0"/>
                    <a:pt x="55" y="80"/>
                    <a:pt x="55" y="179"/>
                  </a:cubicBezTo>
                  <a:cubicBezTo>
                    <a:pt x="55" y="195"/>
                    <a:pt x="55" y="195"/>
                    <a:pt x="55" y="195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57" y="311"/>
                    <a:pt x="57" y="311"/>
                    <a:pt x="57" y="311"/>
                  </a:cubicBezTo>
                  <a:cubicBezTo>
                    <a:pt x="59" y="319"/>
                    <a:pt x="61" y="328"/>
                    <a:pt x="63" y="336"/>
                  </a:cubicBezTo>
                  <a:cubicBezTo>
                    <a:pt x="61" y="339"/>
                    <a:pt x="59" y="343"/>
                    <a:pt x="59" y="347"/>
                  </a:cubicBezTo>
                  <a:cubicBezTo>
                    <a:pt x="59" y="352"/>
                    <a:pt x="61" y="357"/>
                    <a:pt x="65" y="360"/>
                  </a:cubicBezTo>
                  <a:cubicBezTo>
                    <a:pt x="62" y="363"/>
                    <a:pt x="61" y="366"/>
                    <a:pt x="61" y="370"/>
                  </a:cubicBezTo>
                  <a:cubicBezTo>
                    <a:pt x="61" y="377"/>
                    <a:pt x="65" y="383"/>
                    <a:pt x="71" y="385"/>
                  </a:cubicBezTo>
                  <a:cubicBezTo>
                    <a:pt x="71" y="391"/>
                    <a:pt x="71" y="391"/>
                    <a:pt x="71" y="391"/>
                  </a:cubicBezTo>
                  <a:cubicBezTo>
                    <a:pt x="71" y="429"/>
                    <a:pt x="101" y="460"/>
                    <a:pt x="139" y="460"/>
                  </a:cubicBezTo>
                  <a:cubicBezTo>
                    <a:pt x="234" y="460"/>
                    <a:pt x="234" y="460"/>
                    <a:pt x="234" y="460"/>
                  </a:cubicBezTo>
                  <a:cubicBezTo>
                    <a:pt x="234" y="460"/>
                    <a:pt x="234" y="460"/>
                    <a:pt x="234" y="460"/>
                  </a:cubicBezTo>
                  <a:cubicBezTo>
                    <a:pt x="234" y="460"/>
                    <a:pt x="234" y="460"/>
                    <a:pt x="234" y="460"/>
                  </a:cubicBezTo>
                  <a:cubicBezTo>
                    <a:pt x="238" y="460"/>
                    <a:pt x="238" y="460"/>
                    <a:pt x="238" y="460"/>
                  </a:cubicBezTo>
                  <a:cubicBezTo>
                    <a:pt x="413" y="460"/>
                    <a:pt x="413" y="460"/>
                    <a:pt x="413" y="460"/>
                  </a:cubicBezTo>
                  <a:cubicBezTo>
                    <a:pt x="413" y="281"/>
                    <a:pt x="413" y="281"/>
                    <a:pt x="413" y="281"/>
                  </a:cubicBezTo>
                  <a:cubicBezTo>
                    <a:pt x="413" y="179"/>
                    <a:pt x="413" y="179"/>
                    <a:pt x="413" y="179"/>
                  </a:cubicBezTo>
                  <a:cubicBezTo>
                    <a:pt x="413" y="80"/>
                    <a:pt x="333" y="0"/>
                    <a:pt x="234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43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54276" y="3829050"/>
              <a:ext cx="365125" cy="36512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43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57451" y="3578225"/>
              <a:ext cx="76200" cy="777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143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14626" y="2479675"/>
              <a:ext cx="871538" cy="1057275"/>
            </a:xfrm>
            <a:custGeom>
              <a:avLst/>
              <a:gdLst>
                <a:gd name="T0" fmla="*/ 0 w 232"/>
                <a:gd name="T1" fmla="*/ 2147483646 h 281"/>
                <a:gd name="T2" fmla="*/ 2147483646 w 232"/>
                <a:gd name="T3" fmla="*/ 0 h 281"/>
                <a:gd name="T4" fmla="*/ 2147483646 w 232"/>
                <a:gd name="T5" fmla="*/ 2147483646 h 281"/>
                <a:gd name="T6" fmla="*/ 2147483646 w 232"/>
                <a:gd name="T7" fmla="*/ 2147483646 h 281"/>
                <a:gd name="T8" fmla="*/ 2147483646 w 232"/>
                <a:gd name="T9" fmla="*/ 2147483646 h 281"/>
                <a:gd name="T10" fmla="*/ 2147483646 w 232"/>
                <a:gd name="T11" fmla="*/ 2147483646 h 281"/>
                <a:gd name="T12" fmla="*/ 2147483646 w 232"/>
                <a:gd name="T13" fmla="*/ 2147483646 h 281"/>
                <a:gd name="T14" fmla="*/ 2147483646 w 232"/>
                <a:gd name="T15" fmla="*/ 2147483646 h 281"/>
                <a:gd name="T16" fmla="*/ 2147483646 w 232"/>
                <a:gd name="T17" fmla="*/ 2147483646 h 281"/>
                <a:gd name="T18" fmla="*/ 0 w 232"/>
                <a:gd name="T19" fmla="*/ 2147483646 h 2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2" h="281">
                  <a:moveTo>
                    <a:pt x="0" y="116"/>
                  </a:moveTo>
                  <a:cubicBezTo>
                    <a:pt x="0" y="52"/>
                    <a:pt x="52" y="0"/>
                    <a:pt x="116" y="0"/>
                  </a:cubicBezTo>
                  <a:cubicBezTo>
                    <a:pt x="180" y="0"/>
                    <a:pt x="232" y="52"/>
                    <a:pt x="232" y="116"/>
                  </a:cubicBezTo>
                  <a:cubicBezTo>
                    <a:pt x="232" y="120"/>
                    <a:pt x="230" y="174"/>
                    <a:pt x="186" y="230"/>
                  </a:cubicBezTo>
                  <a:cubicBezTo>
                    <a:pt x="173" y="247"/>
                    <a:pt x="175" y="281"/>
                    <a:pt x="175" y="281"/>
                  </a:cubicBezTo>
                  <a:cubicBezTo>
                    <a:pt x="157" y="281"/>
                    <a:pt x="142" y="281"/>
                    <a:pt x="124" y="281"/>
                  </a:cubicBezTo>
                  <a:cubicBezTo>
                    <a:pt x="119" y="281"/>
                    <a:pt x="113" y="281"/>
                    <a:pt x="108" y="281"/>
                  </a:cubicBezTo>
                  <a:cubicBezTo>
                    <a:pt x="90" y="281"/>
                    <a:pt x="75" y="281"/>
                    <a:pt x="57" y="281"/>
                  </a:cubicBezTo>
                  <a:cubicBezTo>
                    <a:pt x="57" y="281"/>
                    <a:pt x="59" y="247"/>
                    <a:pt x="46" y="230"/>
                  </a:cubicBezTo>
                  <a:cubicBezTo>
                    <a:pt x="2" y="174"/>
                    <a:pt x="0" y="120"/>
                    <a:pt x="0" y="116"/>
                  </a:cubicBezTo>
                  <a:close/>
                </a:path>
              </a:pathLst>
            </a:custGeom>
            <a:solidFill>
              <a:srgbClr val="F2B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14626" y="2479675"/>
              <a:ext cx="434975" cy="1057275"/>
            </a:xfrm>
            <a:custGeom>
              <a:avLst/>
              <a:gdLst>
                <a:gd name="T0" fmla="*/ 2147483646 w 116"/>
                <a:gd name="T1" fmla="*/ 2147483646 h 281"/>
                <a:gd name="T2" fmla="*/ 2147483646 w 116"/>
                <a:gd name="T3" fmla="*/ 2147483646 h 281"/>
                <a:gd name="T4" fmla="*/ 2147483646 w 116"/>
                <a:gd name="T5" fmla="*/ 2147483646 h 281"/>
                <a:gd name="T6" fmla="*/ 0 w 116"/>
                <a:gd name="T7" fmla="*/ 2147483646 h 281"/>
                <a:gd name="T8" fmla="*/ 2147483646 w 116"/>
                <a:gd name="T9" fmla="*/ 0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" h="281">
                  <a:moveTo>
                    <a:pt x="116" y="281"/>
                  </a:moveTo>
                  <a:cubicBezTo>
                    <a:pt x="98" y="281"/>
                    <a:pt x="75" y="281"/>
                    <a:pt x="57" y="281"/>
                  </a:cubicBezTo>
                  <a:cubicBezTo>
                    <a:pt x="57" y="281"/>
                    <a:pt x="59" y="247"/>
                    <a:pt x="46" y="230"/>
                  </a:cubicBezTo>
                  <a:cubicBezTo>
                    <a:pt x="2" y="174"/>
                    <a:pt x="0" y="120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</a:path>
              </a:pathLst>
            </a:custGeom>
            <a:solidFill>
              <a:srgbClr val="F6D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49601" y="2570163"/>
              <a:ext cx="346075" cy="346075"/>
            </a:xfrm>
            <a:custGeom>
              <a:avLst/>
              <a:gdLst>
                <a:gd name="T0" fmla="*/ 2147483646 w 92"/>
                <a:gd name="T1" fmla="*/ 2147483646 h 92"/>
                <a:gd name="T2" fmla="*/ 2147483646 w 92"/>
                <a:gd name="T3" fmla="*/ 2147483646 h 92"/>
                <a:gd name="T4" fmla="*/ 0 w 92"/>
                <a:gd name="T5" fmla="*/ 2147483646 h 92"/>
                <a:gd name="T6" fmla="*/ 0 w 92"/>
                <a:gd name="T7" fmla="*/ 0 h 92"/>
                <a:gd name="T8" fmla="*/ 2147483646 w 92"/>
                <a:gd name="T9" fmla="*/ 2147483646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92">
                  <a:moveTo>
                    <a:pt x="92" y="92"/>
                  </a:moveTo>
                  <a:cubicBezTo>
                    <a:pt x="81" y="92"/>
                    <a:pt x="81" y="92"/>
                    <a:pt x="81" y="92"/>
                  </a:cubicBezTo>
                  <a:cubicBezTo>
                    <a:pt x="81" y="47"/>
                    <a:pt x="45" y="11"/>
                    <a:pt x="0" y="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1" y="0"/>
                    <a:pt x="92" y="42"/>
                    <a:pt x="92" y="92"/>
                  </a:cubicBezTo>
                  <a:close/>
                </a:path>
              </a:pathLst>
            </a:custGeom>
            <a:solidFill>
              <a:srgbClr val="F2B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06751" y="3111500"/>
              <a:ext cx="112713" cy="458788"/>
            </a:xfrm>
            <a:custGeom>
              <a:avLst/>
              <a:gdLst>
                <a:gd name="T0" fmla="*/ 2147483646 w 71"/>
                <a:gd name="T1" fmla="*/ 2147483646 h 289"/>
                <a:gd name="T2" fmla="*/ 0 w 71"/>
                <a:gd name="T3" fmla="*/ 2147483646 h 289"/>
                <a:gd name="T4" fmla="*/ 2147483646 w 71"/>
                <a:gd name="T5" fmla="*/ 0 h 289"/>
                <a:gd name="T6" fmla="*/ 2147483646 w 71"/>
                <a:gd name="T7" fmla="*/ 2147483646 h 289"/>
                <a:gd name="T8" fmla="*/ 2147483646 w 71"/>
                <a:gd name="T9" fmla="*/ 2147483646 h 289"/>
                <a:gd name="T10" fmla="*/ 2147483646 w 71"/>
                <a:gd name="T11" fmla="*/ 2147483646 h 2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1" h="289">
                  <a:moveTo>
                    <a:pt x="24" y="289"/>
                  </a:moveTo>
                  <a:lnTo>
                    <a:pt x="0" y="287"/>
                  </a:lnTo>
                  <a:lnTo>
                    <a:pt x="47" y="0"/>
                  </a:lnTo>
                  <a:lnTo>
                    <a:pt x="71" y="5"/>
                  </a:lnTo>
                  <a:lnTo>
                    <a:pt x="24" y="289"/>
                  </a:ln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81326" y="3111500"/>
              <a:ext cx="112713" cy="458788"/>
            </a:xfrm>
            <a:custGeom>
              <a:avLst/>
              <a:gdLst>
                <a:gd name="T0" fmla="*/ 2147483646 w 71"/>
                <a:gd name="T1" fmla="*/ 2147483646 h 289"/>
                <a:gd name="T2" fmla="*/ 0 w 71"/>
                <a:gd name="T3" fmla="*/ 2147483646 h 289"/>
                <a:gd name="T4" fmla="*/ 2147483646 w 71"/>
                <a:gd name="T5" fmla="*/ 0 h 289"/>
                <a:gd name="T6" fmla="*/ 2147483646 w 71"/>
                <a:gd name="T7" fmla="*/ 2147483646 h 289"/>
                <a:gd name="T8" fmla="*/ 2147483646 w 71"/>
                <a:gd name="T9" fmla="*/ 2147483646 h 289"/>
                <a:gd name="T10" fmla="*/ 2147483646 w 71"/>
                <a:gd name="T11" fmla="*/ 2147483646 h 2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1" h="289">
                  <a:moveTo>
                    <a:pt x="47" y="289"/>
                  </a:moveTo>
                  <a:lnTo>
                    <a:pt x="0" y="5"/>
                  </a:lnTo>
                  <a:lnTo>
                    <a:pt x="23" y="0"/>
                  </a:lnTo>
                  <a:lnTo>
                    <a:pt x="71" y="287"/>
                  </a:lnTo>
                  <a:lnTo>
                    <a:pt x="47" y="289"/>
                  </a:ln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06726" y="3114675"/>
              <a:ext cx="293688" cy="60325"/>
            </a:xfrm>
            <a:custGeom>
              <a:avLst/>
              <a:gdLst>
                <a:gd name="T0" fmla="*/ 2147483646 w 78"/>
                <a:gd name="T1" fmla="*/ 2147483646 h 16"/>
                <a:gd name="T2" fmla="*/ 2147483646 w 78"/>
                <a:gd name="T3" fmla="*/ 2147483646 h 16"/>
                <a:gd name="T4" fmla="*/ 2147483646 w 78"/>
                <a:gd name="T5" fmla="*/ 2147483646 h 16"/>
                <a:gd name="T6" fmla="*/ 2147483646 w 78"/>
                <a:gd name="T7" fmla="*/ 2147483646 h 16"/>
                <a:gd name="T8" fmla="*/ 2147483646 w 78"/>
                <a:gd name="T9" fmla="*/ 2147483646 h 16"/>
                <a:gd name="T10" fmla="*/ 2147483646 w 78"/>
                <a:gd name="T11" fmla="*/ 2147483646 h 16"/>
                <a:gd name="T12" fmla="*/ 2147483646 w 78"/>
                <a:gd name="T13" fmla="*/ 2147483646 h 16"/>
                <a:gd name="T14" fmla="*/ 2147483646 w 78"/>
                <a:gd name="T15" fmla="*/ 2147483646 h 16"/>
                <a:gd name="T16" fmla="*/ 2147483646 w 78"/>
                <a:gd name="T17" fmla="*/ 2147483646 h 16"/>
                <a:gd name="T18" fmla="*/ 2147483646 w 78"/>
                <a:gd name="T19" fmla="*/ 2147483646 h 16"/>
                <a:gd name="T20" fmla="*/ 2147483646 w 78"/>
                <a:gd name="T21" fmla="*/ 2147483646 h 16"/>
                <a:gd name="T22" fmla="*/ 2147483646 w 78"/>
                <a:gd name="T23" fmla="*/ 2147483646 h 16"/>
                <a:gd name="T24" fmla="*/ 2147483646 w 78"/>
                <a:gd name="T25" fmla="*/ 2147483646 h 16"/>
                <a:gd name="T26" fmla="*/ 2147483646 w 78"/>
                <a:gd name="T27" fmla="*/ 2147483646 h 16"/>
                <a:gd name="T28" fmla="*/ 2147483646 w 78"/>
                <a:gd name="T29" fmla="*/ 2147483646 h 16"/>
                <a:gd name="T30" fmla="*/ 2147483646 w 78"/>
                <a:gd name="T31" fmla="*/ 2147483646 h 16"/>
                <a:gd name="T32" fmla="*/ 0 w 78"/>
                <a:gd name="T33" fmla="*/ 2147483646 h 16"/>
                <a:gd name="T34" fmla="*/ 0 w 78"/>
                <a:gd name="T35" fmla="*/ 2147483646 h 16"/>
                <a:gd name="T36" fmla="*/ 2147483646 w 78"/>
                <a:gd name="T37" fmla="*/ 2147483646 h 16"/>
                <a:gd name="T38" fmla="*/ 2147483646 w 78"/>
                <a:gd name="T39" fmla="*/ 0 h 16"/>
                <a:gd name="T40" fmla="*/ 2147483646 w 78"/>
                <a:gd name="T41" fmla="*/ 2147483646 h 16"/>
                <a:gd name="T42" fmla="*/ 2147483646 w 78"/>
                <a:gd name="T43" fmla="*/ 2147483646 h 16"/>
                <a:gd name="T44" fmla="*/ 2147483646 w 78"/>
                <a:gd name="T45" fmla="*/ 2147483646 h 16"/>
                <a:gd name="T46" fmla="*/ 2147483646 w 78"/>
                <a:gd name="T47" fmla="*/ 0 h 16"/>
                <a:gd name="T48" fmla="*/ 2147483646 w 78"/>
                <a:gd name="T49" fmla="*/ 2147483646 h 16"/>
                <a:gd name="T50" fmla="*/ 2147483646 w 78"/>
                <a:gd name="T51" fmla="*/ 2147483646 h 16"/>
                <a:gd name="T52" fmla="*/ 2147483646 w 78"/>
                <a:gd name="T53" fmla="*/ 2147483646 h 16"/>
                <a:gd name="T54" fmla="*/ 2147483646 w 78"/>
                <a:gd name="T55" fmla="*/ 0 h 16"/>
                <a:gd name="T56" fmla="*/ 2147483646 w 78"/>
                <a:gd name="T57" fmla="*/ 2147483646 h 16"/>
                <a:gd name="T58" fmla="*/ 2147483646 w 78"/>
                <a:gd name="T59" fmla="*/ 2147483646 h 16"/>
                <a:gd name="T60" fmla="*/ 2147483646 w 78"/>
                <a:gd name="T61" fmla="*/ 2147483646 h 16"/>
                <a:gd name="T62" fmla="*/ 2147483646 w 78"/>
                <a:gd name="T63" fmla="*/ 2147483646 h 16"/>
                <a:gd name="T64" fmla="*/ 2147483646 w 78"/>
                <a:gd name="T65" fmla="*/ 0 h 16"/>
                <a:gd name="T66" fmla="*/ 2147483646 w 78"/>
                <a:gd name="T67" fmla="*/ 2147483646 h 16"/>
                <a:gd name="T68" fmla="*/ 2147483646 w 78"/>
                <a:gd name="T69" fmla="*/ 2147483646 h 16"/>
                <a:gd name="T70" fmla="*/ 2147483646 w 78"/>
                <a:gd name="T71" fmla="*/ 2147483646 h 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78" h="16">
                  <a:moveTo>
                    <a:pt x="78" y="16"/>
                  </a:moveTo>
                  <a:cubicBezTo>
                    <a:pt x="73" y="16"/>
                    <a:pt x="72" y="12"/>
                    <a:pt x="70" y="9"/>
                  </a:cubicBezTo>
                  <a:cubicBezTo>
                    <a:pt x="70" y="8"/>
                    <a:pt x="69" y="6"/>
                    <a:pt x="68" y="6"/>
                  </a:cubicBezTo>
                  <a:cubicBezTo>
                    <a:pt x="67" y="6"/>
                    <a:pt x="66" y="8"/>
                    <a:pt x="66" y="9"/>
                  </a:cubicBezTo>
                  <a:cubicBezTo>
                    <a:pt x="64" y="12"/>
                    <a:pt x="63" y="16"/>
                    <a:pt x="58" y="16"/>
                  </a:cubicBezTo>
                  <a:cubicBezTo>
                    <a:pt x="54" y="16"/>
                    <a:pt x="53" y="12"/>
                    <a:pt x="51" y="10"/>
                  </a:cubicBezTo>
                  <a:cubicBezTo>
                    <a:pt x="51" y="7"/>
                    <a:pt x="50" y="6"/>
                    <a:pt x="49" y="6"/>
                  </a:cubicBezTo>
                  <a:cubicBezTo>
                    <a:pt x="48" y="6"/>
                    <a:pt x="47" y="8"/>
                    <a:pt x="47" y="9"/>
                  </a:cubicBezTo>
                  <a:cubicBezTo>
                    <a:pt x="45" y="13"/>
                    <a:pt x="42" y="16"/>
                    <a:pt x="39" y="16"/>
                  </a:cubicBezTo>
                  <a:cubicBezTo>
                    <a:pt x="36" y="16"/>
                    <a:pt x="34" y="13"/>
                    <a:pt x="32" y="10"/>
                  </a:cubicBezTo>
                  <a:cubicBezTo>
                    <a:pt x="31" y="9"/>
                    <a:pt x="30" y="7"/>
                    <a:pt x="29" y="6"/>
                  </a:cubicBezTo>
                  <a:cubicBezTo>
                    <a:pt x="29" y="7"/>
                    <a:pt x="27" y="9"/>
                    <a:pt x="27" y="10"/>
                  </a:cubicBezTo>
                  <a:cubicBezTo>
                    <a:pt x="25" y="13"/>
                    <a:pt x="23" y="16"/>
                    <a:pt x="20" y="16"/>
                  </a:cubicBezTo>
                  <a:cubicBezTo>
                    <a:pt x="16" y="16"/>
                    <a:pt x="14" y="13"/>
                    <a:pt x="12" y="9"/>
                  </a:cubicBezTo>
                  <a:cubicBezTo>
                    <a:pt x="11" y="8"/>
                    <a:pt x="10" y="6"/>
                    <a:pt x="10" y="6"/>
                  </a:cubicBezTo>
                  <a:cubicBezTo>
                    <a:pt x="9" y="6"/>
                    <a:pt x="8" y="7"/>
                    <a:pt x="7" y="10"/>
                  </a:cubicBezTo>
                  <a:cubicBezTo>
                    <a:pt x="6" y="12"/>
                    <a:pt x="5" y="16"/>
                    <a:pt x="0" y="1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2" y="9"/>
                    <a:pt x="2" y="8"/>
                  </a:cubicBezTo>
                  <a:cubicBezTo>
                    <a:pt x="3" y="5"/>
                    <a:pt x="5" y="0"/>
                    <a:pt x="10" y="0"/>
                  </a:cubicBezTo>
                  <a:cubicBezTo>
                    <a:pt x="13" y="0"/>
                    <a:pt x="15" y="3"/>
                    <a:pt x="17" y="6"/>
                  </a:cubicBezTo>
                  <a:cubicBezTo>
                    <a:pt x="17" y="8"/>
                    <a:pt x="19" y="10"/>
                    <a:pt x="20" y="11"/>
                  </a:cubicBezTo>
                  <a:cubicBezTo>
                    <a:pt x="20" y="10"/>
                    <a:pt x="21" y="8"/>
                    <a:pt x="22" y="7"/>
                  </a:cubicBezTo>
                  <a:cubicBezTo>
                    <a:pt x="24" y="3"/>
                    <a:pt x="26" y="0"/>
                    <a:pt x="29" y="0"/>
                  </a:cubicBezTo>
                  <a:cubicBezTo>
                    <a:pt x="33" y="0"/>
                    <a:pt x="35" y="3"/>
                    <a:pt x="37" y="7"/>
                  </a:cubicBezTo>
                  <a:cubicBezTo>
                    <a:pt x="37" y="8"/>
                    <a:pt x="39" y="10"/>
                    <a:pt x="39" y="11"/>
                  </a:cubicBezTo>
                  <a:cubicBezTo>
                    <a:pt x="40" y="10"/>
                    <a:pt x="41" y="8"/>
                    <a:pt x="42" y="6"/>
                  </a:cubicBezTo>
                  <a:cubicBezTo>
                    <a:pt x="44" y="3"/>
                    <a:pt x="46" y="0"/>
                    <a:pt x="49" y="0"/>
                  </a:cubicBezTo>
                  <a:cubicBezTo>
                    <a:pt x="54" y="0"/>
                    <a:pt x="55" y="5"/>
                    <a:pt x="57" y="8"/>
                  </a:cubicBezTo>
                  <a:cubicBezTo>
                    <a:pt x="57" y="9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1"/>
                    <a:pt x="60" y="8"/>
                    <a:pt x="61" y="7"/>
                  </a:cubicBezTo>
                  <a:cubicBezTo>
                    <a:pt x="62" y="4"/>
                    <a:pt x="64" y="0"/>
                    <a:pt x="68" y="0"/>
                  </a:cubicBezTo>
                  <a:cubicBezTo>
                    <a:pt x="72" y="0"/>
                    <a:pt x="74" y="4"/>
                    <a:pt x="75" y="7"/>
                  </a:cubicBezTo>
                  <a:cubicBezTo>
                    <a:pt x="76" y="8"/>
                    <a:pt x="77" y="11"/>
                    <a:pt x="78" y="11"/>
                  </a:cubicBezTo>
                  <a:cubicBezTo>
                    <a:pt x="78" y="16"/>
                    <a:pt x="78" y="16"/>
                    <a:pt x="78" y="16"/>
                  </a:cubicBez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28938" y="3536950"/>
              <a:ext cx="442913" cy="258763"/>
            </a:xfrm>
            <a:custGeom>
              <a:avLst/>
              <a:gdLst>
                <a:gd name="T0" fmla="*/ 2147483646 w 118"/>
                <a:gd name="T1" fmla="*/ 0 h 69"/>
                <a:gd name="T2" fmla="*/ 2147483646 w 118"/>
                <a:gd name="T3" fmla="*/ 2147483646 h 69"/>
                <a:gd name="T4" fmla="*/ 2147483646 w 118"/>
                <a:gd name="T5" fmla="*/ 2147483646 h 69"/>
                <a:gd name="T6" fmla="*/ 2147483646 w 118"/>
                <a:gd name="T7" fmla="*/ 2147483646 h 69"/>
                <a:gd name="T8" fmla="*/ 0 w 118"/>
                <a:gd name="T9" fmla="*/ 2147483646 h 69"/>
                <a:gd name="T10" fmla="*/ 0 w 118"/>
                <a:gd name="T11" fmla="*/ 0 h 69"/>
                <a:gd name="T12" fmla="*/ 2147483646 w 118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8" h="69">
                  <a:moveTo>
                    <a:pt x="118" y="0"/>
                  </a:moveTo>
                  <a:cubicBezTo>
                    <a:pt x="118" y="61"/>
                    <a:pt x="118" y="61"/>
                    <a:pt x="118" y="61"/>
                  </a:cubicBezTo>
                  <a:cubicBezTo>
                    <a:pt x="118" y="65"/>
                    <a:pt x="115" y="69"/>
                    <a:pt x="111" y="69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3" y="69"/>
                    <a:pt x="0" y="65"/>
                    <a:pt x="0" y="6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51163" y="3770313"/>
              <a:ext cx="398463" cy="44450"/>
            </a:xfrm>
            <a:custGeom>
              <a:avLst/>
              <a:gdLst>
                <a:gd name="T0" fmla="*/ 2147483646 w 106"/>
                <a:gd name="T1" fmla="*/ 2147483646 h 12"/>
                <a:gd name="T2" fmla="*/ 2147483646 w 106"/>
                <a:gd name="T3" fmla="*/ 2147483646 h 12"/>
                <a:gd name="T4" fmla="*/ 2147483646 w 106"/>
                <a:gd name="T5" fmla="*/ 2147483646 h 12"/>
                <a:gd name="T6" fmla="*/ 2147483646 w 106"/>
                <a:gd name="T7" fmla="*/ 0 h 12"/>
                <a:gd name="T8" fmla="*/ 2147483646 w 106"/>
                <a:gd name="T9" fmla="*/ 0 h 12"/>
                <a:gd name="T10" fmla="*/ 0 w 106"/>
                <a:gd name="T11" fmla="*/ 2147483646 h 12"/>
                <a:gd name="T12" fmla="*/ 2147483646 w 106"/>
                <a:gd name="T13" fmla="*/ 2147483646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6" h="12">
                  <a:moveTo>
                    <a:pt x="6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3" y="12"/>
                    <a:pt x="106" y="9"/>
                    <a:pt x="106" y="6"/>
                  </a:cubicBezTo>
                  <a:cubicBezTo>
                    <a:pt x="106" y="3"/>
                    <a:pt x="103" y="0"/>
                    <a:pt x="10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946401" y="3762375"/>
              <a:ext cx="406400" cy="55563"/>
            </a:xfrm>
            <a:custGeom>
              <a:avLst/>
              <a:gdLst>
                <a:gd name="T0" fmla="*/ 2147483646 w 108"/>
                <a:gd name="T1" fmla="*/ 2147483646 h 15"/>
                <a:gd name="T2" fmla="*/ 2147483646 w 108"/>
                <a:gd name="T3" fmla="*/ 2147483646 h 15"/>
                <a:gd name="T4" fmla="*/ 0 w 108"/>
                <a:gd name="T5" fmla="*/ 2147483646 h 15"/>
                <a:gd name="T6" fmla="*/ 2147483646 w 108"/>
                <a:gd name="T7" fmla="*/ 0 h 15"/>
                <a:gd name="T8" fmla="*/ 2147483646 w 108"/>
                <a:gd name="T9" fmla="*/ 0 h 15"/>
                <a:gd name="T10" fmla="*/ 2147483646 w 108"/>
                <a:gd name="T11" fmla="*/ 2147483646 h 15"/>
                <a:gd name="T12" fmla="*/ 2147483646 w 108"/>
                <a:gd name="T13" fmla="*/ 2147483646 h 15"/>
                <a:gd name="T14" fmla="*/ 2147483646 w 108"/>
                <a:gd name="T15" fmla="*/ 2147483646 h 15"/>
                <a:gd name="T16" fmla="*/ 2147483646 w 108"/>
                <a:gd name="T17" fmla="*/ 2147483646 h 15"/>
                <a:gd name="T18" fmla="*/ 2147483646 w 108"/>
                <a:gd name="T19" fmla="*/ 2147483646 h 15"/>
                <a:gd name="T20" fmla="*/ 2147483646 w 108"/>
                <a:gd name="T21" fmla="*/ 2147483646 h 15"/>
                <a:gd name="T22" fmla="*/ 2147483646 w 108"/>
                <a:gd name="T23" fmla="*/ 2147483646 h 15"/>
                <a:gd name="T24" fmla="*/ 2147483646 w 108"/>
                <a:gd name="T25" fmla="*/ 2147483646 h 15"/>
                <a:gd name="T26" fmla="*/ 2147483646 w 108"/>
                <a:gd name="T27" fmla="*/ 2147483646 h 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08" h="15">
                  <a:moveTo>
                    <a:pt x="101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5" y="0"/>
                    <a:pt x="108" y="4"/>
                    <a:pt x="108" y="8"/>
                  </a:cubicBezTo>
                  <a:cubicBezTo>
                    <a:pt x="108" y="12"/>
                    <a:pt x="105" y="15"/>
                    <a:pt x="101" y="15"/>
                  </a:cubicBezTo>
                  <a:close/>
                  <a:moveTo>
                    <a:pt x="7" y="3"/>
                  </a:moveTo>
                  <a:cubicBezTo>
                    <a:pt x="5" y="3"/>
                    <a:pt x="3" y="5"/>
                    <a:pt x="3" y="8"/>
                  </a:cubicBezTo>
                  <a:cubicBezTo>
                    <a:pt x="3" y="10"/>
                    <a:pt x="5" y="12"/>
                    <a:pt x="7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3" y="12"/>
                    <a:pt x="105" y="10"/>
                    <a:pt x="105" y="8"/>
                  </a:cubicBezTo>
                  <a:cubicBezTo>
                    <a:pt x="105" y="5"/>
                    <a:pt x="103" y="3"/>
                    <a:pt x="101" y="3"/>
                  </a:cubicBezTo>
                  <a:cubicBezTo>
                    <a:pt x="7" y="3"/>
                    <a:pt x="7" y="3"/>
                    <a:pt x="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16238" y="3559175"/>
              <a:ext cx="466725" cy="0"/>
            </a:xfrm>
            <a:custGeom>
              <a:avLst/>
              <a:gdLst>
                <a:gd name="T0" fmla="*/ 2147483646 w 294"/>
                <a:gd name="T1" fmla="*/ 0 w 294"/>
                <a:gd name="T2" fmla="*/ 2147483646 w 29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294">
                  <a:moveTo>
                    <a:pt x="294" y="0"/>
                  </a:moveTo>
                  <a:lnTo>
                    <a:pt x="0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0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2916238" y="3559175"/>
              <a:ext cx="46672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94013" y="3536950"/>
              <a:ext cx="511175" cy="44450"/>
            </a:xfrm>
            <a:custGeom>
              <a:avLst/>
              <a:gdLst>
                <a:gd name="T0" fmla="*/ 2147483646 w 136"/>
                <a:gd name="T1" fmla="*/ 2147483646 h 12"/>
                <a:gd name="T2" fmla="*/ 2147483646 w 136"/>
                <a:gd name="T3" fmla="*/ 2147483646 h 12"/>
                <a:gd name="T4" fmla="*/ 0 w 136"/>
                <a:gd name="T5" fmla="*/ 2147483646 h 12"/>
                <a:gd name="T6" fmla="*/ 2147483646 w 136"/>
                <a:gd name="T7" fmla="*/ 0 h 12"/>
                <a:gd name="T8" fmla="*/ 2147483646 w 136"/>
                <a:gd name="T9" fmla="*/ 0 h 12"/>
                <a:gd name="T10" fmla="*/ 2147483646 w 136"/>
                <a:gd name="T11" fmla="*/ 2147483646 h 12"/>
                <a:gd name="T12" fmla="*/ 2147483646 w 136"/>
                <a:gd name="T13" fmla="*/ 2147483646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6" h="12">
                  <a:moveTo>
                    <a:pt x="1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3" y="0"/>
                    <a:pt x="136" y="3"/>
                    <a:pt x="136" y="6"/>
                  </a:cubicBezTo>
                  <a:cubicBezTo>
                    <a:pt x="136" y="9"/>
                    <a:pt x="133" y="12"/>
                    <a:pt x="13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16238" y="3633788"/>
              <a:ext cx="466725" cy="0"/>
            </a:xfrm>
            <a:custGeom>
              <a:avLst/>
              <a:gdLst>
                <a:gd name="T0" fmla="*/ 2147483646 w 294"/>
                <a:gd name="T1" fmla="*/ 0 w 294"/>
                <a:gd name="T2" fmla="*/ 2147483646 w 29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294">
                  <a:moveTo>
                    <a:pt x="294" y="0"/>
                  </a:moveTo>
                  <a:lnTo>
                    <a:pt x="0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2916238" y="3633788"/>
              <a:ext cx="46672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94013" y="3611563"/>
              <a:ext cx="511175" cy="44450"/>
            </a:xfrm>
            <a:custGeom>
              <a:avLst/>
              <a:gdLst>
                <a:gd name="T0" fmla="*/ 2147483646 w 136"/>
                <a:gd name="T1" fmla="*/ 2147483646 h 12"/>
                <a:gd name="T2" fmla="*/ 2147483646 w 136"/>
                <a:gd name="T3" fmla="*/ 2147483646 h 12"/>
                <a:gd name="T4" fmla="*/ 0 w 136"/>
                <a:gd name="T5" fmla="*/ 2147483646 h 12"/>
                <a:gd name="T6" fmla="*/ 2147483646 w 136"/>
                <a:gd name="T7" fmla="*/ 0 h 12"/>
                <a:gd name="T8" fmla="*/ 2147483646 w 136"/>
                <a:gd name="T9" fmla="*/ 0 h 12"/>
                <a:gd name="T10" fmla="*/ 2147483646 w 136"/>
                <a:gd name="T11" fmla="*/ 2147483646 h 12"/>
                <a:gd name="T12" fmla="*/ 2147483646 w 136"/>
                <a:gd name="T13" fmla="*/ 2147483646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6" h="12">
                  <a:moveTo>
                    <a:pt x="1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3" y="0"/>
                    <a:pt x="136" y="3"/>
                    <a:pt x="136" y="6"/>
                  </a:cubicBezTo>
                  <a:cubicBezTo>
                    <a:pt x="136" y="9"/>
                    <a:pt x="133" y="12"/>
                    <a:pt x="13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16238" y="3709988"/>
              <a:ext cx="466725" cy="0"/>
            </a:xfrm>
            <a:custGeom>
              <a:avLst/>
              <a:gdLst>
                <a:gd name="T0" fmla="*/ 2147483646 w 294"/>
                <a:gd name="T1" fmla="*/ 0 w 294"/>
                <a:gd name="T2" fmla="*/ 2147483646 w 294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294">
                  <a:moveTo>
                    <a:pt x="294" y="0"/>
                  </a:moveTo>
                  <a:lnTo>
                    <a:pt x="0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6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2916238" y="3709988"/>
              <a:ext cx="466725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94013" y="3686175"/>
              <a:ext cx="511175" cy="46038"/>
            </a:xfrm>
            <a:custGeom>
              <a:avLst/>
              <a:gdLst>
                <a:gd name="T0" fmla="*/ 2147483646 w 136"/>
                <a:gd name="T1" fmla="*/ 2147483646 h 12"/>
                <a:gd name="T2" fmla="*/ 2147483646 w 136"/>
                <a:gd name="T3" fmla="*/ 2147483646 h 12"/>
                <a:gd name="T4" fmla="*/ 0 w 136"/>
                <a:gd name="T5" fmla="*/ 2147483646 h 12"/>
                <a:gd name="T6" fmla="*/ 2147483646 w 136"/>
                <a:gd name="T7" fmla="*/ 0 h 12"/>
                <a:gd name="T8" fmla="*/ 2147483646 w 136"/>
                <a:gd name="T9" fmla="*/ 0 h 12"/>
                <a:gd name="T10" fmla="*/ 2147483646 w 136"/>
                <a:gd name="T11" fmla="*/ 2147483646 h 12"/>
                <a:gd name="T12" fmla="*/ 2147483646 w 136"/>
                <a:gd name="T13" fmla="*/ 2147483646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6" h="12">
                  <a:moveTo>
                    <a:pt x="1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3" y="0"/>
                    <a:pt x="136" y="3"/>
                    <a:pt x="136" y="6"/>
                  </a:cubicBezTo>
                  <a:cubicBezTo>
                    <a:pt x="136" y="9"/>
                    <a:pt x="133" y="12"/>
                    <a:pt x="130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38488" y="2073275"/>
              <a:ext cx="22225" cy="263525"/>
            </a:xfrm>
            <a:custGeom>
              <a:avLst/>
              <a:gdLst>
                <a:gd name="T0" fmla="*/ 2147483646 w 6"/>
                <a:gd name="T1" fmla="*/ 2147483646 h 70"/>
                <a:gd name="T2" fmla="*/ 0 w 6"/>
                <a:gd name="T3" fmla="*/ 2147483646 h 70"/>
                <a:gd name="T4" fmla="*/ 0 w 6"/>
                <a:gd name="T5" fmla="*/ 2147483646 h 70"/>
                <a:gd name="T6" fmla="*/ 2147483646 w 6"/>
                <a:gd name="T7" fmla="*/ 0 h 70"/>
                <a:gd name="T8" fmla="*/ 2147483646 w 6"/>
                <a:gd name="T9" fmla="*/ 2147483646 h 70"/>
                <a:gd name="T10" fmla="*/ 2147483646 w 6"/>
                <a:gd name="T11" fmla="*/ 2147483646 h 70"/>
                <a:gd name="T12" fmla="*/ 2147483646 w 6"/>
                <a:gd name="T13" fmla="*/ 2147483646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70">
                  <a:moveTo>
                    <a:pt x="3" y="70"/>
                  </a:moveTo>
                  <a:cubicBezTo>
                    <a:pt x="1" y="70"/>
                    <a:pt x="0" y="68"/>
                    <a:pt x="0" y="6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5" y="70"/>
                    <a:pt x="3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09863" y="2185988"/>
              <a:ext cx="147638" cy="233363"/>
            </a:xfrm>
            <a:custGeom>
              <a:avLst/>
              <a:gdLst>
                <a:gd name="T0" fmla="*/ 2147483646 w 39"/>
                <a:gd name="T1" fmla="*/ 2147483646 h 62"/>
                <a:gd name="T2" fmla="*/ 2147483646 w 39"/>
                <a:gd name="T3" fmla="*/ 2147483646 h 62"/>
                <a:gd name="T4" fmla="*/ 2147483646 w 39"/>
                <a:gd name="T5" fmla="*/ 2147483646 h 62"/>
                <a:gd name="T6" fmla="*/ 2147483646 w 39"/>
                <a:gd name="T7" fmla="*/ 2147483646 h 62"/>
                <a:gd name="T8" fmla="*/ 2147483646 w 39"/>
                <a:gd name="T9" fmla="*/ 2147483646 h 62"/>
                <a:gd name="T10" fmla="*/ 2147483646 w 39"/>
                <a:gd name="T11" fmla="*/ 2147483646 h 62"/>
                <a:gd name="T12" fmla="*/ 2147483646 w 39"/>
                <a:gd name="T13" fmla="*/ 2147483646 h 62"/>
                <a:gd name="T14" fmla="*/ 2147483646 w 39"/>
                <a:gd name="T15" fmla="*/ 2147483646 h 6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" h="62">
                  <a:moveTo>
                    <a:pt x="36" y="62"/>
                  </a:moveTo>
                  <a:cubicBezTo>
                    <a:pt x="35" y="62"/>
                    <a:pt x="33" y="61"/>
                    <a:pt x="33" y="6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5" y="0"/>
                    <a:pt x="6" y="2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9" y="59"/>
                    <a:pt x="39" y="60"/>
                    <a:pt x="37" y="61"/>
                  </a:cubicBezTo>
                  <a:cubicBezTo>
                    <a:pt x="37" y="61"/>
                    <a:pt x="36" y="62"/>
                    <a:pt x="36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98713" y="2497138"/>
              <a:ext cx="231775" cy="144463"/>
            </a:xfrm>
            <a:custGeom>
              <a:avLst/>
              <a:gdLst>
                <a:gd name="T0" fmla="*/ 2147483646 w 62"/>
                <a:gd name="T1" fmla="*/ 2147483646 h 38"/>
                <a:gd name="T2" fmla="*/ 2147483646 w 62"/>
                <a:gd name="T3" fmla="*/ 2147483646 h 38"/>
                <a:gd name="T4" fmla="*/ 2147483646 w 62"/>
                <a:gd name="T5" fmla="*/ 2147483646 h 38"/>
                <a:gd name="T6" fmla="*/ 2147483646 w 62"/>
                <a:gd name="T7" fmla="*/ 2147483646 h 38"/>
                <a:gd name="T8" fmla="*/ 2147483646 w 62"/>
                <a:gd name="T9" fmla="*/ 2147483646 h 38"/>
                <a:gd name="T10" fmla="*/ 2147483646 w 62"/>
                <a:gd name="T11" fmla="*/ 2147483646 h 38"/>
                <a:gd name="T12" fmla="*/ 2147483646 w 62"/>
                <a:gd name="T13" fmla="*/ 2147483646 h 38"/>
                <a:gd name="T14" fmla="*/ 2147483646 w 62"/>
                <a:gd name="T15" fmla="*/ 2147483646 h 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" h="38">
                  <a:moveTo>
                    <a:pt x="59" y="38"/>
                  </a:moveTo>
                  <a:cubicBezTo>
                    <a:pt x="58" y="38"/>
                    <a:pt x="58" y="38"/>
                    <a:pt x="57" y="3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2" y="33"/>
                    <a:pt x="62" y="35"/>
                    <a:pt x="62" y="37"/>
                  </a:cubicBezTo>
                  <a:cubicBezTo>
                    <a:pt x="61" y="38"/>
                    <a:pt x="60" y="38"/>
                    <a:pt x="59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84413" y="2927350"/>
              <a:ext cx="263525" cy="22225"/>
            </a:xfrm>
            <a:custGeom>
              <a:avLst/>
              <a:gdLst>
                <a:gd name="T0" fmla="*/ 2147483646 w 70"/>
                <a:gd name="T1" fmla="*/ 2147483646 h 6"/>
                <a:gd name="T2" fmla="*/ 2147483646 w 70"/>
                <a:gd name="T3" fmla="*/ 2147483646 h 6"/>
                <a:gd name="T4" fmla="*/ 0 w 70"/>
                <a:gd name="T5" fmla="*/ 2147483646 h 6"/>
                <a:gd name="T6" fmla="*/ 2147483646 w 70"/>
                <a:gd name="T7" fmla="*/ 0 h 6"/>
                <a:gd name="T8" fmla="*/ 2147483646 w 70"/>
                <a:gd name="T9" fmla="*/ 0 h 6"/>
                <a:gd name="T10" fmla="*/ 2147483646 w 70"/>
                <a:gd name="T11" fmla="*/ 2147483646 h 6"/>
                <a:gd name="T12" fmla="*/ 2147483646 w 70"/>
                <a:gd name="T13" fmla="*/ 2147483646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6">
                  <a:moveTo>
                    <a:pt x="6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9" y="0"/>
                    <a:pt x="70" y="1"/>
                    <a:pt x="70" y="3"/>
                  </a:cubicBezTo>
                  <a:cubicBezTo>
                    <a:pt x="70" y="4"/>
                    <a:pt x="69" y="6"/>
                    <a:pt x="6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98713" y="3232150"/>
              <a:ext cx="231775" cy="142875"/>
            </a:xfrm>
            <a:custGeom>
              <a:avLst/>
              <a:gdLst>
                <a:gd name="T0" fmla="*/ 2147483646 w 62"/>
                <a:gd name="T1" fmla="*/ 2147483646 h 38"/>
                <a:gd name="T2" fmla="*/ 2147483646 w 62"/>
                <a:gd name="T3" fmla="*/ 2147483646 h 38"/>
                <a:gd name="T4" fmla="*/ 2147483646 w 62"/>
                <a:gd name="T5" fmla="*/ 2147483646 h 38"/>
                <a:gd name="T6" fmla="*/ 2147483646 w 62"/>
                <a:gd name="T7" fmla="*/ 2147483646 h 38"/>
                <a:gd name="T8" fmla="*/ 2147483646 w 62"/>
                <a:gd name="T9" fmla="*/ 2147483646 h 38"/>
                <a:gd name="T10" fmla="*/ 2147483646 w 62"/>
                <a:gd name="T11" fmla="*/ 2147483646 h 38"/>
                <a:gd name="T12" fmla="*/ 2147483646 w 62"/>
                <a:gd name="T13" fmla="*/ 2147483646 h 38"/>
                <a:gd name="T14" fmla="*/ 2147483646 w 62"/>
                <a:gd name="T15" fmla="*/ 2147483646 h 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" h="38">
                  <a:moveTo>
                    <a:pt x="4" y="38"/>
                  </a:moveTo>
                  <a:cubicBezTo>
                    <a:pt x="3" y="38"/>
                    <a:pt x="2" y="38"/>
                    <a:pt x="1" y="37"/>
                  </a:cubicBezTo>
                  <a:cubicBezTo>
                    <a:pt x="0" y="35"/>
                    <a:pt x="1" y="33"/>
                    <a:pt x="2" y="32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9" y="0"/>
                    <a:pt x="61" y="0"/>
                    <a:pt x="62" y="2"/>
                  </a:cubicBezTo>
                  <a:cubicBezTo>
                    <a:pt x="62" y="3"/>
                    <a:pt x="62" y="5"/>
                    <a:pt x="61" y="6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38"/>
                    <a:pt x="4" y="38"/>
                    <a:pt x="4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09863" y="3452813"/>
              <a:ext cx="147638" cy="233363"/>
            </a:xfrm>
            <a:custGeom>
              <a:avLst/>
              <a:gdLst>
                <a:gd name="T0" fmla="*/ 2147483646 w 39"/>
                <a:gd name="T1" fmla="*/ 2147483646 h 62"/>
                <a:gd name="T2" fmla="*/ 2147483646 w 39"/>
                <a:gd name="T3" fmla="*/ 2147483646 h 62"/>
                <a:gd name="T4" fmla="*/ 2147483646 w 39"/>
                <a:gd name="T5" fmla="*/ 2147483646 h 62"/>
                <a:gd name="T6" fmla="*/ 2147483646 w 39"/>
                <a:gd name="T7" fmla="*/ 2147483646 h 62"/>
                <a:gd name="T8" fmla="*/ 2147483646 w 39"/>
                <a:gd name="T9" fmla="*/ 2147483646 h 62"/>
                <a:gd name="T10" fmla="*/ 2147483646 w 39"/>
                <a:gd name="T11" fmla="*/ 2147483646 h 62"/>
                <a:gd name="T12" fmla="*/ 2147483646 w 39"/>
                <a:gd name="T13" fmla="*/ 2147483646 h 62"/>
                <a:gd name="T14" fmla="*/ 2147483646 w 39"/>
                <a:gd name="T15" fmla="*/ 2147483646 h 6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" h="62">
                  <a:moveTo>
                    <a:pt x="4" y="62"/>
                  </a:moveTo>
                  <a:cubicBezTo>
                    <a:pt x="3" y="62"/>
                    <a:pt x="3" y="62"/>
                    <a:pt x="2" y="62"/>
                  </a:cubicBezTo>
                  <a:cubicBezTo>
                    <a:pt x="1" y="61"/>
                    <a:pt x="0" y="59"/>
                    <a:pt x="1" y="58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4" y="1"/>
                    <a:pt x="36" y="0"/>
                    <a:pt x="37" y="1"/>
                  </a:cubicBezTo>
                  <a:cubicBezTo>
                    <a:pt x="39" y="2"/>
                    <a:pt x="39" y="4"/>
                    <a:pt x="38" y="5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6" y="62"/>
                    <a:pt x="5" y="62"/>
                    <a:pt x="4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3288" y="3452813"/>
              <a:ext cx="147638" cy="233363"/>
            </a:xfrm>
            <a:custGeom>
              <a:avLst/>
              <a:gdLst>
                <a:gd name="T0" fmla="*/ 2147483646 w 39"/>
                <a:gd name="T1" fmla="*/ 2147483646 h 62"/>
                <a:gd name="T2" fmla="*/ 2147483646 w 39"/>
                <a:gd name="T3" fmla="*/ 2147483646 h 62"/>
                <a:gd name="T4" fmla="*/ 2147483646 w 39"/>
                <a:gd name="T5" fmla="*/ 2147483646 h 62"/>
                <a:gd name="T6" fmla="*/ 2147483646 w 39"/>
                <a:gd name="T7" fmla="*/ 2147483646 h 62"/>
                <a:gd name="T8" fmla="*/ 2147483646 w 39"/>
                <a:gd name="T9" fmla="*/ 2147483646 h 62"/>
                <a:gd name="T10" fmla="*/ 2147483646 w 39"/>
                <a:gd name="T11" fmla="*/ 2147483646 h 62"/>
                <a:gd name="T12" fmla="*/ 2147483646 w 39"/>
                <a:gd name="T13" fmla="*/ 2147483646 h 62"/>
                <a:gd name="T14" fmla="*/ 2147483646 w 39"/>
                <a:gd name="T15" fmla="*/ 2147483646 h 6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" h="62">
                  <a:moveTo>
                    <a:pt x="36" y="62"/>
                  </a:moveTo>
                  <a:cubicBezTo>
                    <a:pt x="34" y="62"/>
                    <a:pt x="33" y="62"/>
                    <a:pt x="33" y="6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9" y="59"/>
                    <a:pt x="38" y="61"/>
                    <a:pt x="37" y="62"/>
                  </a:cubicBezTo>
                  <a:cubicBezTo>
                    <a:pt x="37" y="62"/>
                    <a:pt x="36" y="62"/>
                    <a:pt x="36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8713" y="3232150"/>
              <a:ext cx="233363" cy="142875"/>
            </a:xfrm>
            <a:custGeom>
              <a:avLst/>
              <a:gdLst>
                <a:gd name="T0" fmla="*/ 2147483646 w 62"/>
                <a:gd name="T1" fmla="*/ 2147483646 h 38"/>
                <a:gd name="T2" fmla="*/ 2147483646 w 62"/>
                <a:gd name="T3" fmla="*/ 2147483646 h 38"/>
                <a:gd name="T4" fmla="*/ 2147483646 w 62"/>
                <a:gd name="T5" fmla="*/ 2147483646 h 38"/>
                <a:gd name="T6" fmla="*/ 2147483646 w 62"/>
                <a:gd name="T7" fmla="*/ 2147483646 h 38"/>
                <a:gd name="T8" fmla="*/ 2147483646 w 62"/>
                <a:gd name="T9" fmla="*/ 0 h 38"/>
                <a:gd name="T10" fmla="*/ 2147483646 w 62"/>
                <a:gd name="T11" fmla="*/ 2147483646 h 38"/>
                <a:gd name="T12" fmla="*/ 2147483646 w 62"/>
                <a:gd name="T13" fmla="*/ 2147483646 h 38"/>
                <a:gd name="T14" fmla="*/ 2147483646 w 62"/>
                <a:gd name="T15" fmla="*/ 2147483646 h 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" h="38">
                  <a:moveTo>
                    <a:pt x="58" y="38"/>
                  </a:moveTo>
                  <a:cubicBezTo>
                    <a:pt x="58" y="38"/>
                    <a:pt x="57" y="38"/>
                    <a:pt x="57" y="3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1" y="0"/>
                    <a:pt x="3" y="0"/>
                    <a:pt x="5" y="0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1" y="33"/>
                    <a:pt x="62" y="35"/>
                    <a:pt x="61" y="37"/>
                  </a:cubicBezTo>
                  <a:cubicBezTo>
                    <a:pt x="61" y="38"/>
                    <a:pt x="60" y="38"/>
                    <a:pt x="58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51263" y="2927350"/>
              <a:ext cx="263525" cy="22225"/>
            </a:xfrm>
            <a:custGeom>
              <a:avLst/>
              <a:gdLst>
                <a:gd name="T0" fmla="*/ 2147483646 w 70"/>
                <a:gd name="T1" fmla="*/ 2147483646 h 6"/>
                <a:gd name="T2" fmla="*/ 2147483646 w 70"/>
                <a:gd name="T3" fmla="*/ 2147483646 h 6"/>
                <a:gd name="T4" fmla="*/ 0 w 70"/>
                <a:gd name="T5" fmla="*/ 2147483646 h 6"/>
                <a:gd name="T6" fmla="*/ 2147483646 w 70"/>
                <a:gd name="T7" fmla="*/ 0 h 6"/>
                <a:gd name="T8" fmla="*/ 2147483646 w 70"/>
                <a:gd name="T9" fmla="*/ 0 h 6"/>
                <a:gd name="T10" fmla="*/ 2147483646 w 70"/>
                <a:gd name="T11" fmla="*/ 2147483646 h 6"/>
                <a:gd name="T12" fmla="*/ 2147483646 w 70"/>
                <a:gd name="T13" fmla="*/ 2147483646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6">
                  <a:moveTo>
                    <a:pt x="67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9" y="0"/>
                    <a:pt x="70" y="1"/>
                    <a:pt x="70" y="3"/>
                  </a:cubicBezTo>
                  <a:cubicBezTo>
                    <a:pt x="70" y="4"/>
                    <a:pt x="69" y="6"/>
                    <a:pt x="67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8713" y="2497138"/>
              <a:ext cx="233363" cy="144463"/>
            </a:xfrm>
            <a:custGeom>
              <a:avLst/>
              <a:gdLst>
                <a:gd name="T0" fmla="*/ 2147483646 w 62"/>
                <a:gd name="T1" fmla="*/ 2147483646 h 38"/>
                <a:gd name="T2" fmla="*/ 0 w 62"/>
                <a:gd name="T3" fmla="*/ 2147483646 h 38"/>
                <a:gd name="T4" fmla="*/ 2147483646 w 62"/>
                <a:gd name="T5" fmla="*/ 2147483646 h 38"/>
                <a:gd name="T6" fmla="*/ 2147483646 w 62"/>
                <a:gd name="T7" fmla="*/ 2147483646 h 38"/>
                <a:gd name="T8" fmla="*/ 2147483646 w 62"/>
                <a:gd name="T9" fmla="*/ 2147483646 h 38"/>
                <a:gd name="T10" fmla="*/ 2147483646 w 62"/>
                <a:gd name="T11" fmla="*/ 2147483646 h 38"/>
                <a:gd name="T12" fmla="*/ 2147483646 w 62"/>
                <a:gd name="T13" fmla="*/ 2147483646 h 38"/>
                <a:gd name="T14" fmla="*/ 2147483646 w 62"/>
                <a:gd name="T15" fmla="*/ 2147483646 h 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2" h="38">
                  <a:moveTo>
                    <a:pt x="3" y="38"/>
                  </a:moveTo>
                  <a:cubicBezTo>
                    <a:pt x="2" y="38"/>
                    <a:pt x="1" y="38"/>
                    <a:pt x="0" y="37"/>
                  </a:cubicBezTo>
                  <a:cubicBezTo>
                    <a:pt x="0" y="35"/>
                    <a:pt x="0" y="33"/>
                    <a:pt x="2" y="33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8" y="0"/>
                    <a:pt x="60" y="0"/>
                    <a:pt x="61" y="2"/>
                  </a:cubicBezTo>
                  <a:cubicBezTo>
                    <a:pt x="62" y="3"/>
                    <a:pt x="61" y="5"/>
                    <a:pt x="60" y="6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8"/>
                    <a:pt x="4" y="38"/>
                    <a:pt x="3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3288" y="2185988"/>
              <a:ext cx="147638" cy="233363"/>
            </a:xfrm>
            <a:custGeom>
              <a:avLst/>
              <a:gdLst>
                <a:gd name="T0" fmla="*/ 2147483646 w 39"/>
                <a:gd name="T1" fmla="*/ 2147483646 h 62"/>
                <a:gd name="T2" fmla="*/ 2147483646 w 39"/>
                <a:gd name="T3" fmla="*/ 2147483646 h 62"/>
                <a:gd name="T4" fmla="*/ 2147483646 w 39"/>
                <a:gd name="T5" fmla="*/ 2147483646 h 62"/>
                <a:gd name="T6" fmla="*/ 2147483646 w 39"/>
                <a:gd name="T7" fmla="*/ 2147483646 h 62"/>
                <a:gd name="T8" fmla="*/ 2147483646 w 39"/>
                <a:gd name="T9" fmla="*/ 2147483646 h 62"/>
                <a:gd name="T10" fmla="*/ 2147483646 w 39"/>
                <a:gd name="T11" fmla="*/ 2147483646 h 62"/>
                <a:gd name="T12" fmla="*/ 2147483646 w 39"/>
                <a:gd name="T13" fmla="*/ 2147483646 h 62"/>
                <a:gd name="T14" fmla="*/ 2147483646 w 39"/>
                <a:gd name="T15" fmla="*/ 2147483646 h 6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9" h="62">
                  <a:moveTo>
                    <a:pt x="3" y="62"/>
                  </a:moveTo>
                  <a:cubicBezTo>
                    <a:pt x="3" y="62"/>
                    <a:pt x="2" y="61"/>
                    <a:pt x="2" y="61"/>
                  </a:cubicBezTo>
                  <a:cubicBezTo>
                    <a:pt x="0" y="60"/>
                    <a:pt x="0" y="58"/>
                    <a:pt x="1" y="57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4" y="0"/>
                    <a:pt x="35" y="0"/>
                    <a:pt x="37" y="1"/>
                  </a:cubicBezTo>
                  <a:cubicBezTo>
                    <a:pt x="38" y="1"/>
                    <a:pt x="39" y="3"/>
                    <a:pt x="38" y="5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1"/>
                    <a:pt x="5" y="62"/>
                    <a:pt x="3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38488" y="2073275"/>
              <a:ext cx="22225" cy="263525"/>
            </a:xfrm>
            <a:custGeom>
              <a:avLst/>
              <a:gdLst>
                <a:gd name="T0" fmla="*/ 2147483646 w 6"/>
                <a:gd name="T1" fmla="*/ 2147483646 h 70"/>
                <a:gd name="T2" fmla="*/ 0 w 6"/>
                <a:gd name="T3" fmla="*/ 2147483646 h 70"/>
                <a:gd name="T4" fmla="*/ 0 w 6"/>
                <a:gd name="T5" fmla="*/ 2147483646 h 70"/>
                <a:gd name="T6" fmla="*/ 2147483646 w 6"/>
                <a:gd name="T7" fmla="*/ 0 h 70"/>
                <a:gd name="T8" fmla="*/ 2147483646 w 6"/>
                <a:gd name="T9" fmla="*/ 2147483646 h 70"/>
                <a:gd name="T10" fmla="*/ 2147483646 w 6"/>
                <a:gd name="T11" fmla="*/ 2147483646 h 70"/>
                <a:gd name="T12" fmla="*/ 2147483646 w 6"/>
                <a:gd name="T13" fmla="*/ 2147483646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70">
                  <a:moveTo>
                    <a:pt x="3" y="70"/>
                  </a:moveTo>
                  <a:cubicBezTo>
                    <a:pt x="1" y="70"/>
                    <a:pt x="0" y="68"/>
                    <a:pt x="0" y="6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" y="0"/>
                    <a:pt x="6" y="1"/>
                    <a:pt x="6" y="3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5" y="70"/>
                    <a:pt x="3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5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4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44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4786313" y="1277938"/>
            <a:ext cx="6650037" cy="4302125"/>
          </a:xfrm>
          <a:prstGeom prst="chevron">
            <a:avLst>
              <a:gd name="adj" fmla="val 24906"/>
            </a:avLst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844550" y="1296988"/>
            <a:ext cx="4968875" cy="4283075"/>
          </a:xfrm>
          <a:prstGeom prst="hexagon">
            <a:avLst/>
          </a:prstGeom>
          <a:noFill/>
          <a:ln w="25400" cmpd="sng">
            <a:solidFill>
              <a:schemeClr val="bg1">
                <a:lumMod val="50000"/>
              </a:schemeClr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3257550" y="1360488"/>
            <a:ext cx="2351088" cy="2027237"/>
          </a:xfrm>
          <a:prstGeom prst="hexagon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3281363" y="3487738"/>
            <a:ext cx="2351087" cy="2027237"/>
          </a:xfrm>
          <a:prstGeom prst="hexagon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1312863" y="2451100"/>
            <a:ext cx="2351087" cy="2027238"/>
          </a:xfrm>
          <a:prstGeom prst="hexagon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36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573838" y="2613025"/>
            <a:ext cx="37623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1536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429500" y="1738313"/>
            <a:ext cx="20510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  <a:endParaRPr lang="en-US" altLang="zh-CN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573838" y="3917950"/>
            <a:ext cx="37623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37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13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 rot="5400000">
            <a:off x="8505032" y="1058069"/>
            <a:ext cx="1900237" cy="1584325"/>
          </a:xfrm>
          <a:prstGeom prst="hexagon">
            <a:avLst/>
          </a:prstGeom>
          <a:solidFill>
            <a:srgbClr val="E64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5400000">
            <a:off x="7831137" y="4289426"/>
            <a:ext cx="1622425" cy="1352550"/>
          </a:xfrm>
          <a:prstGeom prst="hexagon">
            <a:avLst/>
          </a:prstGeom>
          <a:solidFill>
            <a:srgbClr val="E64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6564312" y="2492376"/>
            <a:ext cx="1463675" cy="1219200"/>
          </a:xfrm>
          <a:prstGeom prst="hexagon">
            <a:avLst/>
          </a:prstGeom>
          <a:solidFill>
            <a:srgbClr val="E64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5400000">
            <a:off x="9674225" y="4179888"/>
            <a:ext cx="301625" cy="250825"/>
          </a:xfrm>
          <a:prstGeom prst="hexagon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5400000">
            <a:off x="8286751" y="2616200"/>
            <a:ext cx="398462" cy="331787"/>
          </a:xfrm>
          <a:prstGeom prst="hexagon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>
            <a:off x="8317706" y="3352007"/>
            <a:ext cx="663575" cy="554038"/>
          </a:xfrm>
          <a:prstGeom prst="hexagon">
            <a:avLst/>
          </a:prstGeom>
          <a:solidFill>
            <a:srgbClr val="1D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 rot="5400000">
            <a:off x="9617869" y="3048794"/>
            <a:ext cx="180975" cy="150813"/>
          </a:xfrm>
          <a:prstGeom prst="hexagon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5400000">
            <a:off x="10026651" y="3438525"/>
            <a:ext cx="506412" cy="420687"/>
          </a:xfrm>
          <a:prstGeom prst="hexagon">
            <a:avLst/>
          </a:prstGeom>
          <a:solidFill>
            <a:srgbClr val="1D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1089025" y="1320800"/>
            <a:ext cx="217488" cy="827088"/>
          </a:xfrm>
          <a:custGeom>
            <a:avLst/>
            <a:gdLst>
              <a:gd name="connsiteX0" fmla="*/ 0 w 217713"/>
              <a:gd name="connsiteY0" fmla="*/ 0 h 827314"/>
              <a:gd name="connsiteX1" fmla="*/ 217713 w 217713"/>
              <a:gd name="connsiteY1" fmla="*/ 0 h 827314"/>
              <a:gd name="connsiteX2" fmla="*/ 217713 w 217713"/>
              <a:gd name="connsiteY2" fmla="*/ 103414 h 827314"/>
              <a:gd name="connsiteX3" fmla="*/ 103414 w 217713"/>
              <a:gd name="connsiteY3" fmla="*/ 103414 h 827314"/>
              <a:gd name="connsiteX4" fmla="*/ 103414 w 217713"/>
              <a:gd name="connsiteY4" fmla="*/ 723900 h 827314"/>
              <a:gd name="connsiteX5" fmla="*/ 217713 w 217713"/>
              <a:gd name="connsiteY5" fmla="*/ 723900 h 827314"/>
              <a:gd name="connsiteX6" fmla="*/ 217713 w 217713"/>
              <a:gd name="connsiteY6" fmla="*/ 827314 h 827314"/>
              <a:gd name="connsiteX7" fmla="*/ 0 w 217713"/>
              <a:gd name="connsiteY7" fmla="*/ 827314 h 82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7713" h="827314">
                <a:moveTo>
                  <a:pt x="0" y="0"/>
                </a:moveTo>
                <a:lnTo>
                  <a:pt x="217713" y="0"/>
                </a:lnTo>
                <a:lnTo>
                  <a:pt x="217713" y="103414"/>
                </a:lnTo>
                <a:lnTo>
                  <a:pt x="103414" y="103414"/>
                </a:lnTo>
                <a:lnTo>
                  <a:pt x="103414" y="723900"/>
                </a:lnTo>
                <a:lnTo>
                  <a:pt x="217713" y="723900"/>
                </a:lnTo>
                <a:lnTo>
                  <a:pt x="217713" y="827314"/>
                </a:lnTo>
                <a:lnTo>
                  <a:pt x="0" y="827314"/>
                </a:lnTo>
                <a:close/>
              </a:path>
            </a:pathLst>
          </a:custGeom>
          <a:solidFill>
            <a:srgbClr val="3A9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5138738" y="1320800"/>
            <a:ext cx="217487" cy="827088"/>
          </a:xfrm>
          <a:custGeom>
            <a:avLst/>
            <a:gdLst>
              <a:gd name="connsiteX0" fmla="*/ 0 w 217714"/>
              <a:gd name="connsiteY0" fmla="*/ 0 h 827314"/>
              <a:gd name="connsiteX1" fmla="*/ 217714 w 217714"/>
              <a:gd name="connsiteY1" fmla="*/ 0 h 827314"/>
              <a:gd name="connsiteX2" fmla="*/ 217714 w 217714"/>
              <a:gd name="connsiteY2" fmla="*/ 827314 h 827314"/>
              <a:gd name="connsiteX3" fmla="*/ 0 w 217714"/>
              <a:gd name="connsiteY3" fmla="*/ 827314 h 827314"/>
              <a:gd name="connsiteX4" fmla="*/ 0 w 217714"/>
              <a:gd name="connsiteY4" fmla="*/ 723900 h 827314"/>
              <a:gd name="connsiteX5" fmla="*/ 114300 w 217714"/>
              <a:gd name="connsiteY5" fmla="*/ 723900 h 827314"/>
              <a:gd name="connsiteX6" fmla="*/ 114300 w 217714"/>
              <a:gd name="connsiteY6" fmla="*/ 103414 h 827314"/>
              <a:gd name="connsiteX7" fmla="*/ 0 w 217714"/>
              <a:gd name="connsiteY7" fmla="*/ 103414 h 82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7714" h="827314">
                <a:moveTo>
                  <a:pt x="0" y="0"/>
                </a:moveTo>
                <a:lnTo>
                  <a:pt x="217714" y="0"/>
                </a:lnTo>
                <a:lnTo>
                  <a:pt x="217714" y="827314"/>
                </a:lnTo>
                <a:lnTo>
                  <a:pt x="0" y="827314"/>
                </a:lnTo>
                <a:lnTo>
                  <a:pt x="0" y="723900"/>
                </a:lnTo>
                <a:lnTo>
                  <a:pt x="114300" y="723900"/>
                </a:lnTo>
                <a:lnTo>
                  <a:pt x="114300" y="103414"/>
                </a:lnTo>
                <a:lnTo>
                  <a:pt x="0" y="103414"/>
                </a:lnTo>
                <a:close/>
              </a:path>
            </a:pathLst>
          </a:custGeom>
          <a:solidFill>
            <a:srgbClr val="3A9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39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471613" y="1281113"/>
            <a:ext cx="35020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你的观点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Here is your point</a:t>
            </a:r>
          </a:p>
        </p:txBody>
      </p:sp>
      <p:sp>
        <p:nvSpPr>
          <p:cNvPr id="1639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27100" y="2511425"/>
            <a:ext cx="48371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927100" y="4667250"/>
            <a:ext cx="2817813" cy="538163"/>
          </a:xfrm>
          <a:prstGeom prst="roundRect">
            <a:avLst>
              <a:gd name="adj" fmla="val 27478"/>
            </a:avLst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39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279525" y="4662488"/>
            <a:ext cx="20447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你的观点</a:t>
            </a:r>
            <a:endParaRPr lang="en-US" altLang="zh-CN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0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27100" y="5500688"/>
            <a:ext cx="48371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0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27100" y="3497263"/>
            <a:ext cx="48371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pic>
        <p:nvPicPr>
          <p:cNvPr id="16402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725" y="4156075"/>
            <a:ext cx="136525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3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0" y="2362200"/>
            <a:ext cx="12192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4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588" y="884238"/>
            <a:ext cx="1633537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40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24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/>
          <p:nvPr/>
        </p:nvSpPr>
        <p:spPr>
          <a:xfrm>
            <a:off x="2897188" y="1077913"/>
            <a:ext cx="5553075" cy="1158875"/>
          </a:xfrm>
          <a:custGeom>
            <a:avLst/>
            <a:gdLst>
              <a:gd name="connsiteX0" fmla="*/ 0 w 6202680"/>
              <a:gd name="connsiteY0" fmla="*/ 0 h 1295400"/>
              <a:gd name="connsiteX1" fmla="*/ 6202680 w 6202680"/>
              <a:gd name="connsiteY1" fmla="*/ 0 h 1295400"/>
              <a:gd name="connsiteX2" fmla="*/ 6202680 w 6202680"/>
              <a:gd name="connsiteY2" fmla="*/ 1295400 h 1295400"/>
              <a:gd name="connsiteX3" fmla="*/ 0 w 6202680"/>
              <a:gd name="connsiteY3" fmla="*/ 1295400 h 1295400"/>
              <a:gd name="connsiteX4" fmla="*/ 548640 w 6202680"/>
              <a:gd name="connsiteY4" fmla="*/ 6477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2680" h="1295400">
                <a:moveTo>
                  <a:pt x="0" y="0"/>
                </a:moveTo>
                <a:lnTo>
                  <a:pt x="6202680" y="0"/>
                </a:lnTo>
                <a:lnTo>
                  <a:pt x="6202680" y="1295400"/>
                </a:lnTo>
                <a:lnTo>
                  <a:pt x="0" y="1295400"/>
                </a:lnTo>
                <a:lnTo>
                  <a:pt x="548640" y="647700"/>
                </a:lnTo>
                <a:close/>
              </a:path>
            </a:pathLst>
          </a:cu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3741738" y="4570413"/>
            <a:ext cx="5553075" cy="1160462"/>
          </a:xfrm>
          <a:custGeom>
            <a:avLst/>
            <a:gdLst>
              <a:gd name="connsiteX0" fmla="*/ 0 w 6202680"/>
              <a:gd name="connsiteY0" fmla="*/ 0 h 1295400"/>
              <a:gd name="connsiteX1" fmla="*/ 6202680 w 6202680"/>
              <a:gd name="connsiteY1" fmla="*/ 0 h 1295400"/>
              <a:gd name="connsiteX2" fmla="*/ 5654040 w 6202680"/>
              <a:gd name="connsiteY2" fmla="*/ 647700 h 1295400"/>
              <a:gd name="connsiteX3" fmla="*/ 6202680 w 6202680"/>
              <a:gd name="connsiteY3" fmla="*/ 1295400 h 1295400"/>
              <a:gd name="connsiteX4" fmla="*/ 0 w 6202680"/>
              <a:gd name="connsiteY4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2680" h="1295400">
                <a:moveTo>
                  <a:pt x="0" y="0"/>
                </a:moveTo>
                <a:lnTo>
                  <a:pt x="6202680" y="0"/>
                </a:lnTo>
                <a:lnTo>
                  <a:pt x="5654040" y="647700"/>
                </a:lnTo>
                <a:lnTo>
                  <a:pt x="6202680" y="1295400"/>
                </a:lnTo>
                <a:lnTo>
                  <a:pt x="0" y="1295400"/>
                </a:lnTo>
                <a:close/>
              </a:path>
            </a:pathLst>
          </a:cu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3741738" y="2817813"/>
            <a:ext cx="4708525" cy="1166812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3741738" y="2230438"/>
            <a:ext cx="4708525" cy="587375"/>
          </a:xfrm>
          <a:prstGeom prst="parallelogram">
            <a:avLst>
              <a:gd name="adj" fmla="val 280145"/>
            </a:avLst>
          </a:prstGeom>
          <a:solidFill>
            <a:srgbClr val="1D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3741738" y="3984625"/>
            <a:ext cx="4708525" cy="585788"/>
          </a:xfrm>
          <a:prstGeom prst="parallelogram">
            <a:avLst>
              <a:gd name="adj" fmla="val 280145"/>
            </a:avLst>
          </a:prstGeom>
          <a:solidFill>
            <a:srgbClr val="1D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4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872038" y="1343025"/>
            <a:ext cx="33686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关键词：</a:t>
            </a: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713163" y="1198563"/>
            <a:ext cx="115887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6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4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出自【趣你的PPT】(微信:qunideppt)：最优质的PPT资源库"/>
          <p:cNvCxnSpPr/>
          <p:nvPr/>
        </p:nvCxnSpPr>
        <p:spPr>
          <a:xfrm>
            <a:off x="4833938" y="1343025"/>
            <a:ext cx="0" cy="649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00613" y="3044825"/>
            <a:ext cx="33686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741738" y="2898775"/>
            <a:ext cx="1158875" cy="123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6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4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出自【趣你的PPT】(微信:qunideppt)：最优质的PPT资源库"/>
          <p:cNvCxnSpPr/>
          <p:nvPr/>
        </p:nvCxnSpPr>
        <p:spPr>
          <a:xfrm>
            <a:off x="4862513" y="3044825"/>
            <a:ext cx="0" cy="6477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00613" y="4859338"/>
            <a:ext cx="33686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2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741738" y="4714875"/>
            <a:ext cx="1158875" cy="123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6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4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出自【趣你的PPT】(微信:qunideppt)：最优质的PPT资源库"/>
          <p:cNvCxnSpPr/>
          <p:nvPr/>
        </p:nvCxnSpPr>
        <p:spPr>
          <a:xfrm>
            <a:off x="4862513" y="4859338"/>
            <a:ext cx="0" cy="6492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4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19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838200" y="3856038"/>
            <a:ext cx="2628900" cy="504825"/>
          </a:xfrm>
          <a:custGeom>
            <a:avLst/>
            <a:gdLst>
              <a:gd name="connsiteX0" fmla="*/ 0 w 2628900"/>
              <a:gd name="connsiteY0" fmla="*/ 0 h 504412"/>
              <a:gd name="connsiteX1" fmla="*/ 2628900 w 2628900"/>
              <a:gd name="connsiteY1" fmla="*/ 0 h 504412"/>
              <a:gd name="connsiteX2" fmla="*/ 2628900 w 2628900"/>
              <a:gd name="connsiteY2" fmla="*/ 336294 h 504412"/>
              <a:gd name="connsiteX3" fmla="*/ 1481543 w 2628900"/>
              <a:gd name="connsiteY3" fmla="*/ 336294 h 504412"/>
              <a:gd name="connsiteX4" fmla="*/ 1314449 w 2628900"/>
              <a:gd name="connsiteY4" fmla="*/ 504412 h 504412"/>
              <a:gd name="connsiteX5" fmla="*/ 1147356 w 2628900"/>
              <a:gd name="connsiteY5" fmla="*/ 336294 h 504412"/>
              <a:gd name="connsiteX6" fmla="*/ 0 w 2628900"/>
              <a:gd name="connsiteY6" fmla="*/ 336294 h 50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8900" h="504412">
                <a:moveTo>
                  <a:pt x="0" y="0"/>
                </a:moveTo>
                <a:lnTo>
                  <a:pt x="2628900" y="0"/>
                </a:lnTo>
                <a:lnTo>
                  <a:pt x="2628900" y="336294"/>
                </a:lnTo>
                <a:lnTo>
                  <a:pt x="1481543" y="336294"/>
                </a:lnTo>
                <a:lnTo>
                  <a:pt x="1314449" y="504412"/>
                </a:lnTo>
                <a:lnTo>
                  <a:pt x="1147356" y="336294"/>
                </a:lnTo>
                <a:lnTo>
                  <a:pt x="0" y="336294"/>
                </a:lnTo>
                <a:close/>
              </a:path>
            </a:pathLst>
          </a:cu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7" name="出自【趣你的PPT】(微信:qunideppt)：最优质的PPT资源库"/>
          <p:cNvCxnSpPr/>
          <p:nvPr/>
        </p:nvCxnSpPr>
        <p:spPr>
          <a:xfrm>
            <a:off x="1574800" y="3995738"/>
            <a:ext cx="1155700" cy="0"/>
          </a:xfrm>
          <a:prstGeom prst="line">
            <a:avLst/>
          </a:prstGeom>
          <a:solidFill>
            <a:srgbClr val="00ABF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出自【趣你的PPT】(微信:qunideppt)：最优质的PPT资源库"/>
          <p:cNvSpPr/>
          <p:nvPr/>
        </p:nvSpPr>
        <p:spPr>
          <a:xfrm>
            <a:off x="3467100" y="3856038"/>
            <a:ext cx="2628900" cy="504825"/>
          </a:xfrm>
          <a:custGeom>
            <a:avLst/>
            <a:gdLst>
              <a:gd name="connsiteX0" fmla="*/ 0 w 2628900"/>
              <a:gd name="connsiteY0" fmla="*/ 0 h 504412"/>
              <a:gd name="connsiteX1" fmla="*/ 2628900 w 2628900"/>
              <a:gd name="connsiteY1" fmla="*/ 0 h 504412"/>
              <a:gd name="connsiteX2" fmla="*/ 2628900 w 2628900"/>
              <a:gd name="connsiteY2" fmla="*/ 336294 h 504412"/>
              <a:gd name="connsiteX3" fmla="*/ 1481543 w 2628900"/>
              <a:gd name="connsiteY3" fmla="*/ 336294 h 504412"/>
              <a:gd name="connsiteX4" fmla="*/ 1314449 w 2628900"/>
              <a:gd name="connsiteY4" fmla="*/ 504412 h 504412"/>
              <a:gd name="connsiteX5" fmla="*/ 1147356 w 2628900"/>
              <a:gd name="connsiteY5" fmla="*/ 336294 h 504412"/>
              <a:gd name="connsiteX6" fmla="*/ 0 w 2628900"/>
              <a:gd name="connsiteY6" fmla="*/ 336294 h 50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8900" h="504412">
                <a:moveTo>
                  <a:pt x="0" y="0"/>
                </a:moveTo>
                <a:lnTo>
                  <a:pt x="2628900" y="0"/>
                </a:lnTo>
                <a:lnTo>
                  <a:pt x="2628900" y="336294"/>
                </a:lnTo>
                <a:lnTo>
                  <a:pt x="1481543" y="336294"/>
                </a:lnTo>
                <a:lnTo>
                  <a:pt x="1314449" y="504412"/>
                </a:lnTo>
                <a:lnTo>
                  <a:pt x="1147356" y="336294"/>
                </a:lnTo>
                <a:lnTo>
                  <a:pt x="0" y="336294"/>
                </a:lnTo>
                <a:close/>
              </a:path>
            </a:pathLst>
          </a:custGeom>
          <a:solidFill>
            <a:srgbClr val="1D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" name="出自【趣你的PPT】(微信:qunideppt)：最优质的PPT资源库"/>
          <p:cNvCxnSpPr/>
          <p:nvPr/>
        </p:nvCxnSpPr>
        <p:spPr>
          <a:xfrm>
            <a:off x="4203700" y="3995738"/>
            <a:ext cx="1155700" cy="0"/>
          </a:xfrm>
          <a:prstGeom prst="line">
            <a:avLst/>
          </a:prstGeom>
          <a:solidFill>
            <a:srgbClr val="00ABF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/>
          <p:nvPr/>
        </p:nvSpPr>
        <p:spPr>
          <a:xfrm>
            <a:off x="6096000" y="3856038"/>
            <a:ext cx="2628900" cy="504825"/>
          </a:xfrm>
          <a:custGeom>
            <a:avLst/>
            <a:gdLst>
              <a:gd name="connsiteX0" fmla="*/ 0 w 2628900"/>
              <a:gd name="connsiteY0" fmla="*/ 0 h 504412"/>
              <a:gd name="connsiteX1" fmla="*/ 2628900 w 2628900"/>
              <a:gd name="connsiteY1" fmla="*/ 0 h 504412"/>
              <a:gd name="connsiteX2" fmla="*/ 2628900 w 2628900"/>
              <a:gd name="connsiteY2" fmla="*/ 336294 h 504412"/>
              <a:gd name="connsiteX3" fmla="*/ 1481543 w 2628900"/>
              <a:gd name="connsiteY3" fmla="*/ 336294 h 504412"/>
              <a:gd name="connsiteX4" fmla="*/ 1314449 w 2628900"/>
              <a:gd name="connsiteY4" fmla="*/ 504412 h 504412"/>
              <a:gd name="connsiteX5" fmla="*/ 1147356 w 2628900"/>
              <a:gd name="connsiteY5" fmla="*/ 336294 h 504412"/>
              <a:gd name="connsiteX6" fmla="*/ 0 w 2628900"/>
              <a:gd name="connsiteY6" fmla="*/ 336294 h 50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8900" h="504412">
                <a:moveTo>
                  <a:pt x="0" y="0"/>
                </a:moveTo>
                <a:lnTo>
                  <a:pt x="2628900" y="0"/>
                </a:lnTo>
                <a:lnTo>
                  <a:pt x="2628900" y="336294"/>
                </a:lnTo>
                <a:lnTo>
                  <a:pt x="1481543" y="336294"/>
                </a:lnTo>
                <a:lnTo>
                  <a:pt x="1314449" y="504412"/>
                </a:lnTo>
                <a:lnTo>
                  <a:pt x="1147356" y="336294"/>
                </a:lnTo>
                <a:lnTo>
                  <a:pt x="0" y="336294"/>
                </a:lnTo>
                <a:close/>
              </a:path>
            </a:pathLst>
          </a:cu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1" name="出自【趣你的PPT】(微信:qunideppt)：最优质的PPT资源库"/>
          <p:cNvCxnSpPr/>
          <p:nvPr/>
        </p:nvCxnSpPr>
        <p:spPr>
          <a:xfrm>
            <a:off x="6832600" y="3995738"/>
            <a:ext cx="1155700" cy="0"/>
          </a:xfrm>
          <a:prstGeom prst="line">
            <a:avLst/>
          </a:prstGeom>
          <a:solidFill>
            <a:srgbClr val="00ABF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出自【趣你的PPT】(微信:qunideppt)：最优质的PPT资源库"/>
          <p:cNvSpPr/>
          <p:nvPr/>
        </p:nvSpPr>
        <p:spPr>
          <a:xfrm>
            <a:off x="8712200" y="3856038"/>
            <a:ext cx="2628900" cy="504825"/>
          </a:xfrm>
          <a:custGeom>
            <a:avLst/>
            <a:gdLst>
              <a:gd name="connsiteX0" fmla="*/ 0 w 2628900"/>
              <a:gd name="connsiteY0" fmla="*/ 0 h 504412"/>
              <a:gd name="connsiteX1" fmla="*/ 2628900 w 2628900"/>
              <a:gd name="connsiteY1" fmla="*/ 0 h 504412"/>
              <a:gd name="connsiteX2" fmla="*/ 2628900 w 2628900"/>
              <a:gd name="connsiteY2" fmla="*/ 336294 h 504412"/>
              <a:gd name="connsiteX3" fmla="*/ 1481543 w 2628900"/>
              <a:gd name="connsiteY3" fmla="*/ 336294 h 504412"/>
              <a:gd name="connsiteX4" fmla="*/ 1314449 w 2628900"/>
              <a:gd name="connsiteY4" fmla="*/ 504412 h 504412"/>
              <a:gd name="connsiteX5" fmla="*/ 1147356 w 2628900"/>
              <a:gd name="connsiteY5" fmla="*/ 336294 h 504412"/>
              <a:gd name="connsiteX6" fmla="*/ 0 w 2628900"/>
              <a:gd name="connsiteY6" fmla="*/ 336294 h 50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8900" h="504412">
                <a:moveTo>
                  <a:pt x="0" y="0"/>
                </a:moveTo>
                <a:lnTo>
                  <a:pt x="2628900" y="0"/>
                </a:lnTo>
                <a:lnTo>
                  <a:pt x="2628900" y="336294"/>
                </a:lnTo>
                <a:lnTo>
                  <a:pt x="1481543" y="336294"/>
                </a:lnTo>
                <a:lnTo>
                  <a:pt x="1314449" y="504412"/>
                </a:lnTo>
                <a:lnTo>
                  <a:pt x="1147356" y="336294"/>
                </a:lnTo>
                <a:lnTo>
                  <a:pt x="0" y="336294"/>
                </a:lnTo>
                <a:close/>
              </a:path>
            </a:pathLst>
          </a:custGeom>
          <a:solidFill>
            <a:srgbClr val="1D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6" name="出自【趣你的PPT】(微信:qunideppt)：最优质的PPT资源库"/>
          <p:cNvCxnSpPr/>
          <p:nvPr/>
        </p:nvCxnSpPr>
        <p:spPr>
          <a:xfrm>
            <a:off x="9448800" y="3995738"/>
            <a:ext cx="1155700" cy="0"/>
          </a:xfrm>
          <a:prstGeom prst="line">
            <a:avLst/>
          </a:prstGeom>
          <a:solidFill>
            <a:srgbClr val="00ABF0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4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128713" y="4840288"/>
            <a:ext cx="23383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171575" y="5154613"/>
            <a:ext cx="209073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1844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671888" y="4840288"/>
            <a:ext cx="23383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714750" y="5154613"/>
            <a:ext cx="209073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1844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142038" y="4840288"/>
            <a:ext cx="23383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183313" y="5154613"/>
            <a:ext cx="20923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1844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685213" y="4840288"/>
            <a:ext cx="23383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26488" y="5154613"/>
            <a:ext cx="20923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rcRect l="3815" r="7211" b="97"/>
          <a:stretch>
            <a:fillRect/>
          </a:stretch>
        </p:blipFill>
        <p:spPr>
          <a:xfrm>
            <a:off x="8899259" y="1971417"/>
            <a:ext cx="2441092" cy="1714090"/>
          </a:xfrm>
          <a:custGeom>
            <a:avLst/>
            <a:gdLst>
              <a:gd name="connsiteX0" fmla="*/ 0 w 2441092"/>
              <a:gd name="connsiteY0" fmla="*/ 0 h 1714090"/>
              <a:gd name="connsiteX1" fmla="*/ 2441092 w 2441092"/>
              <a:gd name="connsiteY1" fmla="*/ 0 h 1714090"/>
              <a:gd name="connsiteX2" fmla="*/ 2441092 w 2441092"/>
              <a:gd name="connsiteY2" fmla="*/ 1714090 h 1714090"/>
              <a:gd name="connsiteX3" fmla="*/ 0 w 2441092"/>
              <a:gd name="connsiteY3" fmla="*/ 1714090 h 171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092" h="1714090">
                <a:moveTo>
                  <a:pt x="0" y="0"/>
                </a:moveTo>
                <a:lnTo>
                  <a:pt x="2441092" y="0"/>
                </a:lnTo>
                <a:lnTo>
                  <a:pt x="2441092" y="1714090"/>
                </a:lnTo>
                <a:lnTo>
                  <a:pt x="0" y="1714090"/>
                </a:lnTo>
                <a:close/>
              </a:path>
            </a:pathLst>
          </a:custGeom>
        </p:spPr>
      </p:pic>
      <p:pic>
        <p:nvPicPr>
          <p:cNvPr id="26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rcRect l="5159" t="551" r="15210"/>
          <a:stretch>
            <a:fillRect/>
          </a:stretch>
        </p:blipFill>
        <p:spPr>
          <a:xfrm>
            <a:off x="6212238" y="1971417"/>
            <a:ext cx="2441092" cy="1714090"/>
          </a:xfrm>
          <a:custGeom>
            <a:avLst/>
            <a:gdLst>
              <a:gd name="connsiteX0" fmla="*/ 0 w 2441092"/>
              <a:gd name="connsiteY0" fmla="*/ 0 h 1714090"/>
              <a:gd name="connsiteX1" fmla="*/ 2441092 w 2441092"/>
              <a:gd name="connsiteY1" fmla="*/ 0 h 1714090"/>
              <a:gd name="connsiteX2" fmla="*/ 2441092 w 2441092"/>
              <a:gd name="connsiteY2" fmla="*/ 1714090 h 1714090"/>
              <a:gd name="connsiteX3" fmla="*/ 0 w 2441092"/>
              <a:gd name="connsiteY3" fmla="*/ 1714090 h 171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092" h="1714090">
                <a:moveTo>
                  <a:pt x="0" y="0"/>
                </a:moveTo>
                <a:lnTo>
                  <a:pt x="2441092" y="0"/>
                </a:lnTo>
                <a:lnTo>
                  <a:pt x="2441092" y="1714090"/>
                </a:lnTo>
                <a:lnTo>
                  <a:pt x="0" y="1714090"/>
                </a:lnTo>
                <a:close/>
              </a:path>
            </a:pathLst>
          </a:custGeom>
        </p:spPr>
      </p:pic>
      <p:pic>
        <p:nvPicPr>
          <p:cNvPr id="27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rcRect l="3407" r="3407" b="1773"/>
          <a:stretch>
            <a:fillRect/>
          </a:stretch>
        </p:blipFill>
        <p:spPr>
          <a:xfrm>
            <a:off x="3525218" y="1971417"/>
            <a:ext cx="2441092" cy="1714090"/>
          </a:xfrm>
          <a:custGeom>
            <a:avLst/>
            <a:gdLst>
              <a:gd name="connsiteX0" fmla="*/ 0 w 2441092"/>
              <a:gd name="connsiteY0" fmla="*/ 0 h 1714090"/>
              <a:gd name="connsiteX1" fmla="*/ 2441092 w 2441092"/>
              <a:gd name="connsiteY1" fmla="*/ 0 h 1714090"/>
              <a:gd name="connsiteX2" fmla="*/ 2441092 w 2441092"/>
              <a:gd name="connsiteY2" fmla="*/ 1714090 h 1714090"/>
              <a:gd name="connsiteX3" fmla="*/ 0 w 2441092"/>
              <a:gd name="connsiteY3" fmla="*/ 1714090 h 171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092" h="1714090">
                <a:moveTo>
                  <a:pt x="0" y="0"/>
                </a:moveTo>
                <a:lnTo>
                  <a:pt x="2441092" y="0"/>
                </a:lnTo>
                <a:lnTo>
                  <a:pt x="2441092" y="1714090"/>
                </a:lnTo>
                <a:lnTo>
                  <a:pt x="0" y="1714090"/>
                </a:lnTo>
                <a:close/>
              </a:path>
            </a:pathLst>
          </a:custGeom>
        </p:spPr>
      </p:pic>
      <p:pic>
        <p:nvPicPr>
          <p:cNvPr id="28" name="出自【趣你的PPT】(微信:qunideppt)：最优质的PPT资源库"/>
          <p:cNvPicPr>
            <a:picLocks noChangeAspect="1"/>
          </p:cNvPicPr>
          <p:nvPr/>
        </p:nvPicPr>
        <p:blipFill>
          <a:blip r:embed="rId6"/>
          <a:srcRect l="20732" b="1005"/>
          <a:stretch>
            <a:fillRect/>
          </a:stretch>
        </p:blipFill>
        <p:spPr>
          <a:xfrm>
            <a:off x="838198" y="1971417"/>
            <a:ext cx="2441092" cy="1714090"/>
          </a:xfrm>
          <a:custGeom>
            <a:avLst/>
            <a:gdLst>
              <a:gd name="connsiteX0" fmla="*/ 0 w 2441092"/>
              <a:gd name="connsiteY0" fmla="*/ 0 h 1714090"/>
              <a:gd name="connsiteX1" fmla="*/ 2441092 w 2441092"/>
              <a:gd name="connsiteY1" fmla="*/ 0 h 1714090"/>
              <a:gd name="connsiteX2" fmla="*/ 2441092 w 2441092"/>
              <a:gd name="connsiteY2" fmla="*/ 1714090 h 1714090"/>
              <a:gd name="connsiteX3" fmla="*/ 0 w 2441092"/>
              <a:gd name="connsiteY3" fmla="*/ 1714090 h 1714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092" h="1714090">
                <a:moveTo>
                  <a:pt x="0" y="0"/>
                </a:moveTo>
                <a:lnTo>
                  <a:pt x="2441092" y="0"/>
                </a:lnTo>
                <a:lnTo>
                  <a:pt x="2441092" y="1714090"/>
                </a:lnTo>
                <a:lnTo>
                  <a:pt x="0" y="1714090"/>
                </a:lnTo>
                <a:close/>
              </a:path>
            </a:pathLst>
          </a:custGeom>
        </p:spPr>
      </p:pic>
      <p:sp>
        <p:nvSpPr>
          <p:cNvPr id="29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45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31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5030788" y="2554288"/>
            <a:ext cx="2054225" cy="2054225"/>
          </a:xfrm>
          <a:prstGeom prst="ellipse">
            <a:avLst/>
          </a:prstGeom>
          <a:solidFill>
            <a:srgbClr val="1D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1670050" y="2554288"/>
            <a:ext cx="2052638" cy="2054225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8393113" y="2554288"/>
            <a:ext cx="2052637" cy="2054225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94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374900" y="2792413"/>
            <a:ext cx="617538" cy="617537"/>
          </a:xfrm>
          <a:custGeom>
            <a:avLst/>
            <a:gdLst>
              <a:gd name="T0" fmla="*/ 662067207 w 288"/>
              <a:gd name="T1" fmla="*/ 0 h 288"/>
              <a:gd name="T2" fmla="*/ 0 w 288"/>
              <a:gd name="T3" fmla="*/ 662066135 h 288"/>
              <a:gd name="T4" fmla="*/ 78161442 w 288"/>
              <a:gd name="T5" fmla="*/ 974709251 h 288"/>
              <a:gd name="T6" fmla="*/ 354022957 w 288"/>
              <a:gd name="T7" fmla="*/ 1250570319 h 288"/>
              <a:gd name="T8" fmla="*/ 662067207 w 288"/>
              <a:gd name="T9" fmla="*/ 1324132270 h 288"/>
              <a:gd name="T10" fmla="*/ 979308057 w 288"/>
              <a:gd name="T11" fmla="*/ 1245970955 h 288"/>
              <a:gd name="T12" fmla="*/ 1250572344 w 288"/>
              <a:gd name="T13" fmla="*/ 965512667 h 288"/>
              <a:gd name="T14" fmla="*/ 1324134414 w 288"/>
              <a:gd name="T15" fmla="*/ 662066135 h 288"/>
              <a:gd name="T16" fmla="*/ 662067207 w 288"/>
              <a:gd name="T17" fmla="*/ 0 h 288"/>
              <a:gd name="T18" fmla="*/ 1140226023 w 288"/>
              <a:gd name="T19" fmla="*/ 634480671 h 288"/>
              <a:gd name="T20" fmla="*/ 988502511 w 288"/>
              <a:gd name="T21" fmla="*/ 634480671 h 288"/>
              <a:gd name="T22" fmla="*/ 988502511 w 288"/>
              <a:gd name="T23" fmla="*/ 574710380 h 288"/>
              <a:gd name="T24" fmla="*/ 1140226023 w 288"/>
              <a:gd name="T25" fmla="*/ 574710380 h 288"/>
              <a:gd name="T26" fmla="*/ 1140226023 w 288"/>
              <a:gd name="T27" fmla="*/ 634480671 h 288"/>
              <a:gd name="T28" fmla="*/ 974710829 w 288"/>
              <a:gd name="T29" fmla="*/ 298849312 h 288"/>
              <a:gd name="T30" fmla="*/ 1016090164 w 288"/>
              <a:gd name="T31" fmla="*/ 340228579 h 288"/>
              <a:gd name="T32" fmla="*/ 910343214 w 288"/>
              <a:gd name="T33" fmla="*/ 445975358 h 288"/>
              <a:gd name="T34" fmla="*/ 868963879 w 288"/>
              <a:gd name="T35" fmla="*/ 404596091 h 288"/>
              <a:gd name="T36" fmla="*/ 974710829 w 288"/>
              <a:gd name="T37" fmla="*/ 298849312 h 288"/>
              <a:gd name="T38" fmla="*/ 629882327 w 288"/>
              <a:gd name="T39" fmla="*/ 160919850 h 288"/>
              <a:gd name="T40" fmla="*/ 694252087 w 288"/>
              <a:gd name="T41" fmla="*/ 160919850 h 288"/>
              <a:gd name="T42" fmla="*/ 694252087 w 288"/>
              <a:gd name="T43" fmla="*/ 165517070 h 288"/>
              <a:gd name="T44" fmla="*/ 694252087 w 288"/>
              <a:gd name="T45" fmla="*/ 312643116 h 288"/>
              <a:gd name="T46" fmla="*/ 629882327 w 288"/>
              <a:gd name="T47" fmla="*/ 312643116 h 288"/>
              <a:gd name="T48" fmla="*/ 629882327 w 288"/>
              <a:gd name="T49" fmla="*/ 165517070 h 288"/>
              <a:gd name="T50" fmla="*/ 629882327 w 288"/>
              <a:gd name="T51" fmla="*/ 160919850 h 288"/>
              <a:gd name="T52" fmla="*/ 183908391 w 288"/>
              <a:gd name="T53" fmla="*/ 574710380 h 288"/>
              <a:gd name="T54" fmla="*/ 335631903 w 288"/>
              <a:gd name="T55" fmla="*/ 574710380 h 288"/>
              <a:gd name="T56" fmla="*/ 335631903 w 288"/>
              <a:gd name="T57" fmla="*/ 634480671 h 288"/>
              <a:gd name="T58" fmla="*/ 183908391 w 288"/>
              <a:gd name="T59" fmla="*/ 634480671 h 288"/>
              <a:gd name="T60" fmla="*/ 183908391 w 288"/>
              <a:gd name="T61" fmla="*/ 574710380 h 288"/>
              <a:gd name="T62" fmla="*/ 413791200 w 288"/>
              <a:gd name="T63" fmla="*/ 445975358 h 288"/>
              <a:gd name="T64" fmla="*/ 303447023 w 288"/>
              <a:gd name="T65" fmla="*/ 340228579 h 288"/>
              <a:gd name="T66" fmla="*/ 349423585 w 288"/>
              <a:gd name="T67" fmla="*/ 298849312 h 288"/>
              <a:gd name="T68" fmla="*/ 455170535 w 288"/>
              <a:gd name="T69" fmla="*/ 404596091 h 288"/>
              <a:gd name="T70" fmla="*/ 413791200 w 288"/>
              <a:gd name="T71" fmla="*/ 445975358 h 288"/>
              <a:gd name="T72" fmla="*/ 643676154 w 288"/>
              <a:gd name="T73" fmla="*/ 1158615200 h 288"/>
              <a:gd name="T74" fmla="*/ 606894046 w 288"/>
              <a:gd name="T75" fmla="*/ 1140224176 h 288"/>
              <a:gd name="T76" fmla="*/ 597699592 w 288"/>
              <a:gd name="T77" fmla="*/ 1034477398 h 288"/>
              <a:gd name="T78" fmla="*/ 643676154 w 288"/>
              <a:gd name="T79" fmla="*/ 491951845 h 288"/>
              <a:gd name="T80" fmla="*/ 689652715 w 288"/>
              <a:gd name="T81" fmla="*/ 491951845 h 288"/>
              <a:gd name="T82" fmla="*/ 735629277 w 288"/>
              <a:gd name="T83" fmla="*/ 1039076762 h 288"/>
              <a:gd name="T84" fmla="*/ 721837595 w 288"/>
              <a:gd name="T85" fmla="*/ 1140224176 h 288"/>
              <a:gd name="T86" fmla="*/ 694252087 w 288"/>
              <a:gd name="T87" fmla="*/ 1158615200 h 288"/>
              <a:gd name="T88" fmla="*/ 643676154 w 288"/>
              <a:gd name="T89" fmla="*/ 1158615200 h 28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5"/>
                  <a:pt x="0" y="144"/>
                </a:cubicBezTo>
                <a:cubicBezTo>
                  <a:pt x="0" y="169"/>
                  <a:pt x="6" y="192"/>
                  <a:pt x="17" y="212"/>
                </a:cubicBezTo>
                <a:cubicBezTo>
                  <a:pt x="31" y="237"/>
                  <a:pt x="52" y="258"/>
                  <a:pt x="77" y="272"/>
                </a:cubicBezTo>
                <a:cubicBezTo>
                  <a:pt x="97" y="282"/>
                  <a:pt x="120" y="288"/>
                  <a:pt x="144" y="288"/>
                </a:cubicBezTo>
                <a:cubicBezTo>
                  <a:pt x="169" y="288"/>
                  <a:pt x="192" y="282"/>
                  <a:pt x="213" y="271"/>
                </a:cubicBezTo>
                <a:cubicBezTo>
                  <a:pt x="238" y="257"/>
                  <a:pt x="259" y="236"/>
                  <a:pt x="272" y="210"/>
                </a:cubicBezTo>
                <a:cubicBezTo>
                  <a:pt x="282" y="190"/>
                  <a:pt x="288" y="168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48" y="138"/>
                </a:moveTo>
                <a:cubicBezTo>
                  <a:pt x="215" y="138"/>
                  <a:pt x="215" y="138"/>
                  <a:pt x="215" y="138"/>
                </a:cubicBezTo>
                <a:cubicBezTo>
                  <a:pt x="215" y="125"/>
                  <a:pt x="215" y="125"/>
                  <a:pt x="215" y="125"/>
                </a:cubicBezTo>
                <a:cubicBezTo>
                  <a:pt x="248" y="125"/>
                  <a:pt x="248" y="125"/>
                  <a:pt x="248" y="125"/>
                </a:cubicBezTo>
                <a:lnTo>
                  <a:pt x="248" y="138"/>
                </a:lnTo>
                <a:close/>
                <a:moveTo>
                  <a:pt x="212" y="65"/>
                </a:moveTo>
                <a:cubicBezTo>
                  <a:pt x="221" y="74"/>
                  <a:pt x="221" y="74"/>
                  <a:pt x="221" y="74"/>
                </a:cubicBezTo>
                <a:cubicBezTo>
                  <a:pt x="198" y="97"/>
                  <a:pt x="198" y="97"/>
                  <a:pt x="198" y="97"/>
                </a:cubicBezTo>
                <a:cubicBezTo>
                  <a:pt x="189" y="88"/>
                  <a:pt x="189" y="88"/>
                  <a:pt x="189" y="88"/>
                </a:cubicBezTo>
                <a:lnTo>
                  <a:pt x="212" y="65"/>
                </a:lnTo>
                <a:close/>
                <a:moveTo>
                  <a:pt x="137" y="35"/>
                </a:moveTo>
                <a:cubicBezTo>
                  <a:pt x="151" y="35"/>
                  <a:pt x="151" y="35"/>
                  <a:pt x="151" y="35"/>
                </a:cubicBezTo>
                <a:cubicBezTo>
                  <a:pt x="151" y="36"/>
                  <a:pt x="151" y="36"/>
                  <a:pt x="151" y="36"/>
                </a:cubicBezTo>
                <a:cubicBezTo>
                  <a:pt x="151" y="68"/>
                  <a:pt x="151" y="68"/>
                  <a:pt x="151" y="68"/>
                </a:cubicBezTo>
                <a:cubicBezTo>
                  <a:pt x="137" y="68"/>
                  <a:pt x="137" y="68"/>
                  <a:pt x="137" y="68"/>
                </a:cubicBezTo>
                <a:cubicBezTo>
                  <a:pt x="137" y="36"/>
                  <a:pt x="137" y="36"/>
                  <a:pt x="137" y="36"/>
                </a:cubicBezTo>
                <a:lnTo>
                  <a:pt x="137" y="35"/>
                </a:lnTo>
                <a:close/>
                <a:moveTo>
                  <a:pt x="40" y="125"/>
                </a:moveTo>
                <a:cubicBezTo>
                  <a:pt x="73" y="125"/>
                  <a:pt x="73" y="125"/>
                  <a:pt x="73" y="125"/>
                </a:cubicBezTo>
                <a:cubicBezTo>
                  <a:pt x="73" y="138"/>
                  <a:pt x="73" y="138"/>
                  <a:pt x="73" y="138"/>
                </a:cubicBezTo>
                <a:cubicBezTo>
                  <a:pt x="40" y="138"/>
                  <a:pt x="40" y="138"/>
                  <a:pt x="40" y="138"/>
                </a:cubicBezTo>
                <a:lnTo>
                  <a:pt x="40" y="125"/>
                </a:lnTo>
                <a:close/>
                <a:moveTo>
                  <a:pt x="90" y="97"/>
                </a:moveTo>
                <a:cubicBezTo>
                  <a:pt x="66" y="74"/>
                  <a:pt x="66" y="74"/>
                  <a:pt x="66" y="74"/>
                </a:cubicBezTo>
                <a:cubicBezTo>
                  <a:pt x="76" y="65"/>
                  <a:pt x="76" y="65"/>
                  <a:pt x="76" y="65"/>
                </a:cubicBezTo>
                <a:cubicBezTo>
                  <a:pt x="99" y="88"/>
                  <a:pt x="99" y="88"/>
                  <a:pt x="99" y="88"/>
                </a:cubicBezTo>
                <a:lnTo>
                  <a:pt x="90" y="97"/>
                </a:lnTo>
                <a:close/>
                <a:moveTo>
                  <a:pt x="140" y="252"/>
                </a:moveTo>
                <a:cubicBezTo>
                  <a:pt x="137" y="251"/>
                  <a:pt x="135" y="250"/>
                  <a:pt x="132" y="248"/>
                </a:cubicBezTo>
                <a:cubicBezTo>
                  <a:pt x="126" y="242"/>
                  <a:pt x="126" y="232"/>
                  <a:pt x="130" y="225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50" y="107"/>
                  <a:pt x="150" y="107"/>
                  <a:pt x="150" y="107"/>
                </a:cubicBezTo>
                <a:cubicBezTo>
                  <a:pt x="160" y="226"/>
                  <a:pt x="160" y="226"/>
                  <a:pt x="160" y="226"/>
                </a:cubicBezTo>
                <a:cubicBezTo>
                  <a:pt x="164" y="233"/>
                  <a:pt x="164" y="242"/>
                  <a:pt x="157" y="248"/>
                </a:cubicBezTo>
                <a:cubicBezTo>
                  <a:pt x="156" y="250"/>
                  <a:pt x="153" y="251"/>
                  <a:pt x="151" y="252"/>
                </a:cubicBezTo>
                <a:cubicBezTo>
                  <a:pt x="147" y="253"/>
                  <a:pt x="143" y="253"/>
                  <a:pt x="140" y="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43575" y="2813050"/>
            <a:ext cx="617538" cy="439738"/>
          </a:xfrm>
          <a:custGeom>
            <a:avLst/>
            <a:gdLst>
              <a:gd name="T0" fmla="*/ 1282755080 w 288"/>
              <a:gd name="T1" fmla="*/ 111337782 h 204"/>
              <a:gd name="T2" fmla="*/ 1006893565 w 288"/>
              <a:gd name="T3" fmla="*/ 111337782 h 204"/>
              <a:gd name="T4" fmla="*/ 1006893565 w 288"/>
              <a:gd name="T5" fmla="*/ 111337782 h 204"/>
              <a:gd name="T6" fmla="*/ 970111458 w 288"/>
              <a:gd name="T7" fmla="*/ 37112594 h 204"/>
              <a:gd name="T8" fmla="*/ 914940441 w 288"/>
              <a:gd name="T9" fmla="*/ 0 h 204"/>
              <a:gd name="T10" fmla="*/ 409193973 w 288"/>
              <a:gd name="T11" fmla="*/ 0 h 204"/>
              <a:gd name="T12" fmla="*/ 354022957 w 288"/>
              <a:gd name="T13" fmla="*/ 37112594 h 204"/>
              <a:gd name="T14" fmla="*/ 312643622 w 288"/>
              <a:gd name="T15" fmla="*/ 111337782 h 204"/>
              <a:gd name="T16" fmla="*/ 312643622 w 288"/>
              <a:gd name="T17" fmla="*/ 111337782 h 204"/>
              <a:gd name="T18" fmla="*/ 41379334 w 288"/>
              <a:gd name="T19" fmla="*/ 111337782 h 204"/>
              <a:gd name="T20" fmla="*/ 0 w 288"/>
              <a:gd name="T21" fmla="*/ 153089180 h 204"/>
              <a:gd name="T22" fmla="*/ 0 w 288"/>
              <a:gd name="T23" fmla="*/ 904616511 h 204"/>
              <a:gd name="T24" fmla="*/ 41379334 w 288"/>
              <a:gd name="T25" fmla="*/ 946367910 h 204"/>
              <a:gd name="T26" fmla="*/ 1282755080 w 288"/>
              <a:gd name="T27" fmla="*/ 946367910 h 204"/>
              <a:gd name="T28" fmla="*/ 1324134414 w 288"/>
              <a:gd name="T29" fmla="*/ 904616511 h 204"/>
              <a:gd name="T30" fmla="*/ 1324134414 w 288"/>
              <a:gd name="T31" fmla="*/ 153089180 h 204"/>
              <a:gd name="T32" fmla="*/ 1282755080 w 288"/>
              <a:gd name="T33" fmla="*/ 111337782 h 204"/>
              <a:gd name="T34" fmla="*/ 662067207 w 288"/>
              <a:gd name="T35" fmla="*/ 811836104 h 204"/>
              <a:gd name="T36" fmla="*/ 377011237 w 288"/>
              <a:gd name="T37" fmla="*/ 524212963 h 204"/>
              <a:gd name="T38" fmla="*/ 662067207 w 288"/>
              <a:gd name="T39" fmla="*/ 236591977 h 204"/>
              <a:gd name="T40" fmla="*/ 947123177 w 288"/>
              <a:gd name="T41" fmla="*/ 524212963 h 204"/>
              <a:gd name="T42" fmla="*/ 662067207 w 288"/>
              <a:gd name="T43" fmla="*/ 811836104 h 20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88" h="204">
                <a:moveTo>
                  <a:pt x="279" y="24"/>
                </a:moveTo>
                <a:cubicBezTo>
                  <a:pt x="219" y="24"/>
                  <a:pt x="219" y="24"/>
                  <a:pt x="219" y="24"/>
                </a:cubicBezTo>
                <a:cubicBezTo>
                  <a:pt x="219" y="24"/>
                  <a:pt x="219" y="24"/>
                  <a:pt x="219" y="24"/>
                </a:cubicBezTo>
                <a:cubicBezTo>
                  <a:pt x="211" y="8"/>
                  <a:pt x="211" y="8"/>
                  <a:pt x="211" y="8"/>
                </a:cubicBezTo>
                <a:cubicBezTo>
                  <a:pt x="209" y="3"/>
                  <a:pt x="204" y="0"/>
                  <a:pt x="199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4" y="0"/>
                  <a:pt x="79" y="3"/>
                  <a:pt x="77" y="8"/>
                </a:cubicBezTo>
                <a:cubicBezTo>
                  <a:pt x="68" y="24"/>
                  <a:pt x="68" y="24"/>
                  <a:pt x="68" y="24"/>
                </a:cubicBezTo>
                <a:cubicBezTo>
                  <a:pt x="68" y="24"/>
                  <a:pt x="68" y="24"/>
                  <a:pt x="68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4" y="24"/>
                  <a:pt x="0" y="28"/>
                  <a:pt x="0" y="33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200"/>
                  <a:pt x="4" y="204"/>
                  <a:pt x="9" y="204"/>
                </a:cubicBezTo>
                <a:cubicBezTo>
                  <a:pt x="279" y="204"/>
                  <a:pt x="279" y="204"/>
                  <a:pt x="279" y="204"/>
                </a:cubicBezTo>
                <a:cubicBezTo>
                  <a:pt x="284" y="204"/>
                  <a:pt x="288" y="200"/>
                  <a:pt x="288" y="195"/>
                </a:cubicBezTo>
                <a:cubicBezTo>
                  <a:pt x="288" y="33"/>
                  <a:pt x="288" y="33"/>
                  <a:pt x="288" y="33"/>
                </a:cubicBezTo>
                <a:cubicBezTo>
                  <a:pt x="288" y="28"/>
                  <a:pt x="284" y="24"/>
                  <a:pt x="279" y="24"/>
                </a:cubicBezTo>
                <a:close/>
                <a:moveTo>
                  <a:pt x="144" y="175"/>
                </a:moveTo>
                <a:cubicBezTo>
                  <a:pt x="109" y="175"/>
                  <a:pt x="82" y="147"/>
                  <a:pt x="82" y="113"/>
                </a:cubicBezTo>
                <a:cubicBezTo>
                  <a:pt x="82" y="78"/>
                  <a:pt x="109" y="51"/>
                  <a:pt x="144" y="51"/>
                </a:cubicBezTo>
                <a:cubicBezTo>
                  <a:pt x="178" y="51"/>
                  <a:pt x="206" y="78"/>
                  <a:pt x="206" y="113"/>
                </a:cubicBezTo>
                <a:cubicBezTo>
                  <a:pt x="206" y="147"/>
                  <a:pt x="178" y="175"/>
                  <a:pt x="144" y="1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10663" y="2860675"/>
            <a:ext cx="617537" cy="309563"/>
          </a:xfrm>
          <a:custGeom>
            <a:avLst/>
            <a:gdLst>
              <a:gd name="T0" fmla="*/ 662066135 w 288"/>
              <a:gd name="T1" fmla="*/ 470172453 h 144"/>
              <a:gd name="T2" fmla="*/ 331034140 w 288"/>
              <a:gd name="T3" fmla="*/ 663771864 h 144"/>
              <a:gd name="T4" fmla="*/ 91952975 w 288"/>
              <a:gd name="T5" fmla="*/ 571582283 h 144"/>
              <a:gd name="T6" fmla="*/ 0 w 288"/>
              <a:gd name="T7" fmla="*/ 331885932 h 144"/>
              <a:gd name="T8" fmla="*/ 91952975 w 288"/>
              <a:gd name="T9" fmla="*/ 92189581 h 144"/>
              <a:gd name="T10" fmla="*/ 331034140 w 288"/>
              <a:gd name="T11" fmla="*/ 0 h 144"/>
              <a:gd name="T12" fmla="*/ 662066135 w 288"/>
              <a:gd name="T13" fmla="*/ 193599410 h 144"/>
              <a:gd name="T14" fmla="*/ 993100275 w 288"/>
              <a:gd name="T15" fmla="*/ 0 h 144"/>
              <a:gd name="T16" fmla="*/ 1232179295 w 288"/>
              <a:gd name="T17" fmla="*/ 92189581 h 144"/>
              <a:gd name="T18" fmla="*/ 1324132270 w 288"/>
              <a:gd name="T19" fmla="*/ 331885932 h 144"/>
              <a:gd name="T20" fmla="*/ 1232179295 w 288"/>
              <a:gd name="T21" fmla="*/ 571582283 h 144"/>
              <a:gd name="T22" fmla="*/ 997697494 w 288"/>
              <a:gd name="T23" fmla="*/ 663771864 h 144"/>
              <a:gd name="T24" fmla="*/ 662066135 w 288"/>
              <a:gd name="T25" fmla="*/ 470172453 h 144"/>
              <a:gd name="T26" fmla="*/ 556319356 w 288"/>
              <a:gd name="T27" fmla="*/ 331885932 h 144"/>
              <a:gd name="T28" fmla="*/ 335631360 w 288"/>
              <a:gd name="T29" fmla="*/ 179772263 h 144"/>
              <a:gd name="T30" fmla="*/ 229884581 w 288"/>
              <a:gd name="T31" fmla="*/ 225867054 h 144"/>
              <a:gd name="T32" fmla="*/ 183908094 w 288"/>
              <a:gd name="T33" fmla="*/ 331885932 h 144"/>
              <a:gd name="T34" fmla="*/ 229884581 w 288"/>
              <a:gd name="T35" fmla="*/ 442513859 h 144"/>
              <a:gd name="T36" fmla="*/ 335631360 w 288"/>
              <a:gd name="T37" fmla="*/ 483999601 h 144"/>
              <a:gd name="T38" fmla="*/ 556319356 w 288"/>
              <a:gd name="T39" fmla="*/ 331885932 h 144"/>
              <a:gd name="T40" fmla="*/ 767812914 w 288"/>
              <a:gd name="T41" fmla="*/ 331885932 h 144"/>
              <a:gd name="T42" fmla="*/ 988500910 w 288"/>
              <a:gd name="T43" fmla="*/ 483999601 h 144"/>
              <a:gd name="T44" fmla="*/ 1094247689 w 288"/>
              <a:gd name="T45" fmla="*/ 442513859 h 144"/>
              <a:gd name="T46" fmla="*/ 1135626957 w 288"/>
              <a:gd name="T47" fmla="*/ 331885932 h 144"/>
              <a:gd name="T48" fmla="*/ 1094247689 w 288"/>
              <a:gd name="T49" fmla="*/ 225867054 h 144"/>
              <a:gd name="T50" fmla="*/ 988500910 w 288"/>
              <a:gd name="T51" fmla="*/ 179772263 h 144"/>
              <a:gd name="T52" fmla="*/ 767812914 w 288"/>
              <a:gd name="T53" fmla="*/ 331885932 h 14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88" h="144">
                <a:moveTo>
                  <a:pt x="144" y="102"/>
                </a:moveTo>
                <a:cubicBezTo>
                  <a:pt x="122" y="130"/>
                  <a:pt x="99" y="144"/>
                  <a:pt x="72" y="144"/>
                </a:cubicBezTo>
                <a:cubicBezTo>
                  <a:pt x="51" y="144"/>
                  <a:pt x="33" y="137"/>
                  <a:pt x="20" y="124"/>
                </a:cubicBezTo>
                <a:cubicBezTo>
                  <a:pt x="6" y="110"/>
                  <a:pt x="0" y="93"/>
                  <a:pt x="0" y="72"/>
                </a:cubicBezTo>
                <a:cubicBezTo>
                  <a:pt x="0" y="51"/>
                  <a:pt x="7" y="34"/>
                  <a:pt x="20" y="20"/>
                </a:cubicBezTo>
                <a:cubicBezTo>
                  <a:pt x="34" y="7"/>
                  <a:pt x="51" y="0"/>
                  <a:pt x="72" y="0"/>
                </a:cubicBezTo>
                <a:cubicBezTo>
                  <a:pt x="98" y="0"/>
                  <a:pt x="123" y="14"/>
                  <a:pt x="144" y="42"/>
                </a:cubicBezTo>
                <a:cubicBezTo>
                  <a:pt x="164" y="14"/>
                  <a:pt x="188" y="0"/>
                  <a:pt x="216" y="0"/>
                </a:cubicBezTo>
                <a:cubicBezTo>
                  <a:pt x="238" y="0"/>
                  <a:pt x="255" y="7"/>
                  <a:pt x="268" y="20"/>
                </a:cubicBezTo>
                <a:cubicBezTo>
                  <a:pt x="281" y="34"/>
                  <a:pt x="288" y="51"/>
                  <a:pt x="288" y="72"/>
                </a:cubicBezTo>
                <a:cubicBezTo>
                  <a:pt x="288" y="93"/>
                  <a:pt x="281" y="110"/>
                  <a:pt x="268" y="124"/>
                </a:cubicBezTo>
                <a:cubicBezTo>
                  <a:pt x="255" y="137"/>
                  <a:pt x="238" y="144"/>
                  <a:pt x="217" y="144"/>
                </a:cubicBezTo>
                <a:cubicBezTo>
                  <a:pt x="189" y="144"/>
                  <a:pt x="164" y="130"/>
                  <a:pt x="144" y="102"/>
                </a:cubicBezTo>
                <a:close/>
                <a:moveTo>
                  <a:pt x="121" y="72"/>
                </a:moveTo>
                <a:cubicBezTo>
                  <a:pt x="106" y="50"/>
                  <a:pt x="88" y="39"/>
                  <a:pt x="73" y="39"/>
                </a:cubicBezTo>
                <a:cubicBezTo>
                  <a:pt x="63" y="39"/>
                  <a:pt x="56" y="42"/>
                  <a:pt x="50" y="49"/>
                </a:cubicBezTo>
                <a:cubicBezTo>
                  <a:pt x="44" y="55"/>
                  <a:pt x="40" y="63"/>
                  <a:pt x="40" y="72"/>
                </a:cubicBezTo>
                <a:cubicBezTo>
                  <a:pt x="40" y="81"/>
                  <a:pt x="44" y="89"/>
                  <a:pt x="50" y="96"/>
                </a:cubicBezTo>
                <a:cubicBezTo>
                  <a:pt x="56" y="102"/>
                  <a:pt x="64" y="105"/>
                  <a:pt x="73" y="105"/>
                </a:cubicBezTo>
                <a:cubicBezTo>
                  <a:pt x="88" y="105"/>
                  <a:pt x="106" y="94"/>
                  <a:pt x="121" y="72"/>
                </a:cubicBezTo>
                <a:close/>
                <a:moveTo>
                  <a:pt x="167" y="72"/>
                </a:moveTo>
                <a:cubicBezTo>
                  <a:pt x="182" y="94"/>
                  <a:pt x="200" y="105"/>
                  <a:pt x="215" y="105"/>
                </a:cubicBezTo>
                <a:cubicBezTo>
                  <a:pt x="224" y="105"/>
                  <a:pt x="232" y="102"/>
                  <a:pt x="238" y="96"/>
                </a:cubicBezTo>
                <a:cubicBezTo>
                  <a:pt x="244" y="89"/>
                  <a:pt x="247" y="82"/>
                  <a:pt x="247" y="72"/>
                </a:cubicBezTo>
                <a:cubicBezTo>
                  <a:pt x="247" y="63"/>
                  <a:pt x="244" y="55"/>
                  <a:pt x="238" y="49"/>
                </a:cubicBezTo>
                <a:cubicBezTo>
                  <a:pt x="232" y="42"/>
                  <a:pt x="224" y="39"/>
                  <a:pt x="215" y="39"/>
                </a:cubicBezTo>
                <a:cubicBezTo>
                  <a:pt x="200" y="39"/>
                  <a:pt x="182" y="50"/>
                  <a:pt x="167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16125" y="3586163"/>
            <a:ext cx="13763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46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19300" y="3871913"/>
            <a:ext cx="15525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380038" y="3586163"/>
            <a:ext cx="13763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46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383213" y="3871913"/>
            <a:ext cx="15525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23313" y="3586163"/>
            <a:ext cx="13763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46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26488" y="3871913"/>
            <a:ext cx="15525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47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17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rcRect r="5970" b="491"/>
          <a:stretch>
            <a:fillRect/>
          </a:stretch>
        </p:blipFill>
        <p:spPr>
          <a:xfrm>
            <a:off x="0" y="1973103"/>
            <a:ext cx="4665705" cy="3087782"/>
          </a:xfrm>
          <a:custGeom>
            <a:avLst/>
            <a:gdLst>
              <a:gd name="connsiteX0" fmla="*/ 0 w 4665705"/>
              <a:gd name="connsiteY0" fmla="*/ 0 h 3087782"/>
              <a:gd name="connsiteX1" fmla="*/ 4665705 w 4665705"/>
              <a:gd name="connsiteY1" fmla="*/ 0 h 3087782"/>
              <a:gd name="connsiteX2" fmla="*/ 4665705 w 4665705"/>
              <a:gd name="connsiteY2" fmla="*/ 3087782 h 3087782"/>
              <a:gd name="connsiteX3" fmla="*/ 0 w 4665705"/>
              <a:gd name="connsiteY3" fmla="*/ 3087782 h 308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5705" h="3087782">
                <a:moveTo>
                  <a:pt x="0" y="0"/>
                </a:moveTo>
                <a:lnTo>
                  <a:pt x="4665705" y="0"/>
                </a:lnTo>
                <a:lnTo>
                  <a:pt x="4665705" y="3087782"/>
                </a:lnTo>
                <a:lnTo>
                  <a:pt x="0" y="3087782"/>
                </a:lnTo>
                <a:close/>
              </a:path>
            </a:pathLst>
          </a:custGeom>
        </p:spPr>
      </p:pic>
      <p:sp>
        <p:nvSpPr>
          <p:cNvPr id="7" name="出自【趣你的PPT】(微信:qunideppt)：最优质的PPT资源库"/>
          <p:cNvSpPr/>
          <p:nvPr/>
        </p:nvSpPr>
        <p:spPr>
          <a:xfrm>
            <a:off x="4665663" y="1973263"/>
            <a:ext cx="7526337" cy="3087687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048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962525" y="2925763"/>
            <a:ext cx="70294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2048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962525" y="3678238"/>
            <a:ext cx="702945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48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9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出自【趣你的PPT】(微信:qunideppt)：最优质的PPT资源库"/>
          <p:cNvSpPr/>
          <p:nvPr/>
        </p:nvSpPr>
        <p:spPr>
          <a:xfrm>
            <a:off x="3857625" y="1190625"/>
            <a:ext cx="4476750" cy="4476750"/>
          </a:xfrm>
          <a:prstGeom prst="ellipse">
            <a:avLst/>
          </a:prstGeom>
          <a:solidFill>
            <a:srgbClr val="5BBBD4"/>
          </a:solidFill>
          <a:ln w="190500">
            <a:solidFill>
              <a:srgbClr val="3BA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779963" y="1933575"/>
            <a:ext cx="2632075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8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88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出自【趣你的PPT】(微信:qunideppt)：最优质的PPT资源库"/>
          <p:cNvCxnSpPr/>
          <p:nvPr/>
        </p:nvCxnSpPr>
        <p:spPr>
          <a:xfrm>
            <a:off x="4268788" y="3429000"/>
            <a:ext cx="36544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51363" y="3687763"/>
            <a:ext cx="3089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项目特色展示</a:t>
            </a:r>
          </a:p>
        </p:txBody>
      </p:sp>
      <p:sp>
        <p:nvSpPr>
          <p:cNvPr id="2151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08500" y="4271963"/>
            <a:ext cx="330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 to add your title.</a:t>
            </a:r>
          </a:p>
        </p:txBody>
      </p:sp>
      <p:sp>
        <p:nvSpPr>
          <p:cNvPr id="7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2241550" y="2125663"/>
            <a:ext cx="2717800" cy="1741487"/>
          </a:xfrm>
          <a:custGeom>
            <a:avLst/>
            <a:gdLst>
              <a:gd name="T0" fmla="*/ 1321 w 1712"/>
              <a:gd name="T1" fmla="*/ 1028 h 1097"/>
              <a:gd name="T2" fmla="*/ 1326 w 1712"/>
              <a:gd name="T3" fmla="*/ 1033 h 1097"/>
              <a:gd name="T4" fmla="*/ 1712 w 1712"/>
              <a:gd name="T5" fmla="*/ 1013 h 1097"/>
              <a:gd name="T6" fmla="*/ 1683 w 1712"/>
              <a:gd name="T7" fmla="*/ 69 h 1097"/>
              <a:gd name="T8" fmla="*/ 144 w 1712"/>
              <a:gd name="T9" fmla="*/ 0 h 1097"/>
              <a:gd name="T10" fmla="*/ 0 w 1712"/>
              <a:gd name="T11" fmla="*/ 1097 h 1097"/>
              <a:gd name="T12" fmla="*/ 1321 w 1712"/>
              <a:gd name="T13" fmla="*/ 1033 h 1097"/>
              <a:gd name="T14" fmla="*/ 1321 w 1712"/>
              <a:gd name="T15" fmla="*/ 1033 h 1097"/>
              <a:gd name="T16" fmla="*/ 1321 w 1712"/>
              <a:gd name="T17" fmla="*/ 1028 h 1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12" h="1097">
                <a:moveTo>
                  <a:pt x="1321" y="1028"/>
                </a:moveTo>
                <a:lnTo>
                  <a:pt x="1326" y="1033"/>
                </a:lnTo>
                <a:lnTo>
                  <a:pt x="1712" y="1013"/>
                </a:lnTo>
                <a:lnTo>
                  <a:pt x="1683" y="69"/>
                </a:lnTo>
                <a:lnTo>
                  <a:pt x="144" y="0"/>
                </a:lnTo>
                <a:lnTo>
                  <a:pt x="0" y="1097"/>
                </a:lnTo>
                <a:lnTo>
                  <a:pt x="1321" y="1033"/>
                </a:lnTo>
                <a:lnTo>
                  <a:pt x="1321" y="1033"/>
                </a:lnTo>
                <a:lnTo>
                  <a:pt x="1321" y="1028"/>
                </a:lnTo>
                <a:close/>
              </a:path>
            </a:pathLst>
          </a:custGeom>
          <a:solidFill>
            <a:srgbClr val="5BBBD4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4346575" y="4033838"/>
            <a:ext cx="519113" cy="306387"/>
          </a:xfrm>
          <a:custGeom>
            <a:avLst/>
            <a:gdLst>
              <a:gd name="T0" fmla="*/ 154 w 327"/>
              <a:gd name="T1" fmla="*/ 0 h 193"/>
              <a:gd name="T2" fmla="*/ 0 w 327"/>
              <a:gd name="T3" fmla="*/ 114 h 193"/>
              <a:gd name="T4" fmla="*/ 0 w 327"/>
              <a:gd name="T5" fmla="*/ 134 h 193"/>
              <a:gd name="T6" fmla="*/ 164 w 327"/>
              <a:gd name="T7" fmla="*/ 193 h 193"/>
              <a:gd name="T8" fmla="*/ 327 w 327"/>
              <a:gd name="T9" fmla="*/ 193 h 193"/>
              <a:gd name="T10" fmla="*/ 154 w 327"/>
              <a:gd name="T11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7" h="193">
                <a:moveTo>
                  <a:pt x="154" y="0"/>
                </a:moveTo>
                <a:lnTo>
                  <a:pt x="0" y="114"/>
                </a:lnTo>
                <a:lnTo>
                  <a:pt x="0" y="134"/>
                </a:lnTo>
                <a:lnTo>
                  <a:pt x="164" y="193"/>
                </a:lnTo>
                <a:lnTo>
                  <a:pt x="327" y="193"/>
                </a:lnTo>
                <a:lnTo>
                  <a:pt x="154" y="0"/>
                </a:lnTo>
                <a:close/>
              </a:path>
            </a:pathLst>
          </a:custGeom>
          <a:solidFill>
            <a:srgbClr val="3A9DB8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532" name="出自【趣你的PPT】(微信:qunideppt)：最优质的PPT资源库"/>
          <p:cNvSpPr>
            <a:spLocks/>
          </p:cNvSpPr>
          <p:nvPr/>
        </p:nvSpPr>
        <p:spPr bwMode="auto">
          <a:xfrm>
            <a:off x="5172075" y="3749675"/>
            <a:ext cx="0" cy="7938"/>
          </a:xfrm>
          <a:custGeom>
            <a:avLst/>
            <a:gdLst>
              <a:gd name="T0" fmla="*/ 12602369 h 5"/>
              <a:gd name="T1" fmla="*/ 12602369 h 5"/>
              <a:gd name="T2" fmla="*/ 0 h 5"/>
              <a:gd name="T3" fmla="*/ 12602369 h 5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5">
                <a:moveTo>
                  <a:pt x="0" y="5"/>
                </a:moveTo>
                <a:lnTo>
                  <a:pt x="0" y="5"/>
                </a:lnTo>
                <a:lnTo>
                  <a:pt x="0" y="0"/>
                </a:lnTo>
                <a:lnTo>
                  <a:pt x="0" y="5"/>
                </a:lnTo>
                <a:close/>
              </a:path>
            </a:pathLst>
          </a:custGeom>
          <a:solidFill>
            <a:srgbClr val="F08C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4346575" y="3733800"/>
            <a:ext cx="620713" cy="512763"/>
          </a:xfrm>
          <a:custGeom>
            <a:avLst/>
            <a:gdLst>
              <a:gd name="T0" fmla="*/ 5 w 391"/>
              <a:gd name="T1" fmla="*/ 20 h 323"/>
              <a:gd name="T2" fmla="*/ 0 w 391"/>
              <a:gd name="T3" fmla="*/ 20 h 323"/>
              <a:gd name="T4" fmla="*/ 0 w 391"/>
              <a:gd name="T5" fmla="*/ 323 h 323"/>
              <a:gd name="T6" fmla="*/ 154 w 391"/>
              <a:gd name="T7" fmla="*/ 189 h 323"/>
              <a:gd name="T8" fmla="*/ 391 w 391"/>
              <a:gd name="T9" fmla="*/ 0 h 323"/>
              <a:gd name="T10" fmla="*/ 5 w 391"/>
              <a:gd name="T11" fmla="*/ 2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1" h="323">
                <a:moveTo>
                  <a:pt x="5" y="20"/>
                </a:moveTo>
                <a:lnTo>
                  <a:pt x="0" y="20"/>
                </a:lnTo>
                <a:lnTo>
                  <a:pt x="0" y="323"/>
                </a:lnTo>
                <a:lnTo>
                  <a:pt x="154" y="189"/>
                </a:lnTo>
                <a:lnTo>
                  <a:pt x="391" y="0"/>
                </a:lnTo>
                <a:lnTo>
                  <a:pt x="5" y="20"/>
                </a:lnTo>
                <a:close/>
              </a:path>
            </a:pathLst>
          </a:custGeom>
          <a:solidFill>
            <a:srgbClr val="1D355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5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72075" y="3757613"/>
            <a:ext cx="1588" cy="1587"/>
          </a:xfrm>
          <a:prstGeom prst="rect">
            <a:avLst/>
          </a:prstGeom>
          <a:solidFill>
            <a:srgbClr val="2C2C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5416550" y="3721100"/>
            <a:ext cx="795338" cy="644525"/>
          </a:xfrm>
          <a:custGeom>
            <a:avLst/>
            <a:gdLst>
              <a:gd name="T0" fmla="*/ 501 w 501"/>
              <a:gd name="T1" fmla="*/ 257 h 406"/>
              <a:gd name="T2" fmla="*/ 109 w 501"/>
              <a:gd name="T3" fmla="*/ 406 h 406"/>
              <a:gd name="T4" fmla="*/ 0 w 501"/>
              <a:gd name="T5" fmla="*/ 406 h 406"/>
              <a:gd name="T6" fmla="*/ 501 w 501"/>
              <a:gd name="T7" fmla="*/ 0 h 406"/>
              <a:gd name="T8" fmla="*/ 501 w 501"/>
              <a:gd name="T9" fmla="*/ 257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1" h="406">
                <a:moveTo>
                  <a:pt x="501" y="257"/>
                </a:moveTo>
                <a:lnTo>
                  <a:pt x="109" y="406"/>
                </a:lnTo>
                <a:lnTo>
                  <a:pt x="0" y="406"/>
                </a:lnTo>
                <a:lnTo>
                  <a:pt x="501" y="0"/>
                </a:lnTo>
                <a:lnTo>
                  <a:pt x="501" y="257"/>
                </a:lnTo>
                <a:close/>
              </a:path>
            </a:pathLst>
          </a:custGeom>
          <a:solidFill>
            <a:srgbClr val="3A9DB8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5195888" y="3689350"/>
            <a:ext cx="1016000" cy="439738"/>
          </a:xfrm>
          <a:custGeom>
            <a:avLst/>
            <a:gdLst>
              <a:gd name="T0" fmla="*/ 0 w 640"/>
              <a:gd name="T1" fmla="*/ 10 h 277"/>
              <a:gd name="T2" fmla="*/ 640 w 640"/>
              <a:gd name="T3" fmla="*/ 0 h 277"/>
              <a:gd name="T4" fmla="*/ 640 w 640"/>
              <a:gd name="T5" fmla="*/ 277 h 277"/>
              <a:gd name="T6" fmla="*/ 0 w 640"/>
              <a:gd name="T7" fmla="*/ 1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0" h="277">
                <a:moveTo>
                  <a:pt x="0" y="10"/>
                </a:moveTo>
                <a:lnTo>
                  <a:pt x="640" y="0"/>
                </a:lnTo>
                <a:lnTo>
                  <a:pt x="640" y="277"/>
                </a:lnTo>
                <a:lnTo>
                  <a:pt x="0" y="10"/>
                </a:lnTo>
                <a:close/>
              </a:path>
            </a:pathLst>
          </a:custGeom>
          <a:solidFill>
            <a:srgbClr val="1D355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5172075" y="1630363"/>
            <a:ext cx="2409825" cy="2090737"/>
          </a:xfrm>
          <a:custGeom>
            <a:avLst/>
            <a:gdLst>
              <a:gd name="T0" fmla="*/ 3 w 306"/>
              <a:gd name="T1" fmla="*/ 264 h 266"/>
              <a:gd name="T2" fmla="*/ 0 w 306"/>
              <a:gd name="T3" fmla="*/ 51 h 266"/>
              <a:gd name="T4" fmla="*/ 306 w 306"/>
              <a:gd name="T5" fmla="*/ 0 h 266"/>
              <a:gd name="T6" fmla="*/ 259 w 306"/>
              <a:gd name="T7" fmla="*/ 266 h 266"/>
              <a:gd name="T8" fmla="*/ 3 w 306"/>
              <a:gd name="T9" fmla="*/ 264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266">
                <a:moveTo>
                  <a:pt x="3" y="264"/>
                </a:moveTo>
                <a:cubicBezTo>
                  <a:pt x="4" y="248"/>
                  <a:pt x="0" y="51"/>
                  <a:pt x="0" y="51"/>
                </a:cubicBezTo>
                <a:cubicBezTo>
                  <a:pt x="306" y="0"/>
                  <a:pt x="306" y="0"/>
                  <a:pt x="306" y="0"/>
                </a:cubicBezTo>
                <a:cubicBezTo>
                  <a:pt x="259" y="266"/>
                  <a:pt x="259" y="266"/>
                  <a:pt x="259" y="266"/>
                </a:cubicBezTo>
                <a:lnTo>
                  <a:pt x="3" y="264"/>
                </a:lnTo>
                <a:close/>
              </a:path>
            </a:pathLst>
          </a:custGeom>
          <a:solidFill>
            <a:srgbClr val="5BBBD4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538" name="出自【趣你的PPT】(微信:qunideppt)：最优质的PPT资源库"/>
          <p:cNvSpPr>
            <a:spLocks/>
          </p:cNvSpPr>
          <p:nvPr/>
        </p:nvSpPr>
        <p:spPr bwMode="auto">
          <a:xfrm>
            <a:off x="5291138" y="3784600"/>
            <a:ext cx="0" cy="7938"/>
          </a:xfrm>
          <a:custGeom>
            <a:avLst/>
            <a:gdLst>
              <a:gd name="T0" fmla="*/ 12602369 h 5"/>
              <a:gd name="T1" fmla="*/ 12602369 h 5"/>
              <a:gd name="T2" fmla="*/ 0 h 5"/>
              <a:gd name="T3" fmla="*/ 12602369 h 5"/>
              <a:gd name="T4" fmla="*/ 0 60000 65536"/>
              <a:gd name="T5" fmla="*/ 0 60000 65536"/>
              <a:gd name="T6" fmla="*/ 0 60000 65536"/>
              <a:gd name="T7" fmla="*/ 0 60000 65536"/>
            </a:gdLst>
            <a:ahLst/>
            <a:cxnLst>
              <a:cxn ang="T4">
                <a:pos x="0" y="T0"/>
              </a:cxn>
              <a:cxn ang="T5">
                <a:pos x="0" y="T1"/>
              </a:cxn>
              <a:cxn ang="T6">
                <a:pos x="0" y="T2"/>
              </a:cxn>
              <a:cxn ang="T7">
                <a:pos x="0" y="T3"/>
              </a:cxn>
            </a:cxnLst>
            <a:rect l="0" t="0" r="r" b="b"/>
            <a:pathLst>
              <a:path h="5">
                <a:moveTo>
                  <a:pt x="0" y="5"/>
                </a:moveTo>
                <a:lnTo>
                  <a:pt x="0" y="5"/>
                </a:lnTo>
                <a:lnTo>
                  <a:pt x="0" y="0"/>
                </a:lnTo>
                <a:lnTo>
                  <a:pt x="0" y="5"/>
                </a:lnTo>
                <a:close/>
              </a:path>
            </a:pathLst>
          </a:custGeom>
          <a:solidFill>
            <a:srgbClr val="F08C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91138" y="3792538"/>
            <a:ext cx="1587" cy="1587"/>
          </a:xfrm>
          <a:prstGeom prst="rect">
            <a:avLst/>
          </a:prstGeom>
          <a:solidFill>
            <a:srgbClr val="2C2C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22540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6211888" y="43656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1" name="出自【趣你的PPT】(微信:qunideppt)：最优质的PPT资源库"/>
          <p:cNvSpPr>
            <a:spLocks noChangeShapeType="1"/>
          </p:cNvSpPr>
          <p:nvPr/>
        </p:nvSpPr>
        <p:spPr bwMode="auto">
          <a:xfrm>
            <a:off x="6211888" y="43656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7329488" y="3892550"/>
            <a:ext cx="668337" cy="447675"/>
          </a:xfrm>
          <a:custGeom>
            <a:avLst/>
            <a:gdLst>
              <a:gd name="T0" fmla="*/ 421 w 421"/>
              <a:gd name="T1" fmla="*/ 168 h 282"/>
              <a:gd name="T2" fmla="*/ 421 w 421"/>
              <a:gd name="T3" fmla="*/ 0 h 282"/>
              <a:gd name="T4" fmla="*/ 0 w 421"/>
              <a:gd name="T5" fmla="*/ 282 h 282"/>
              <a:gd name="T6" fmla="*/ 94 w 421"/>
              <a:gd name="T7" fmla="*/ 282 h 282"/>
              <a:gd name="T8" fmla="*/ 421 w 421"/>
              <a:gd name="T9" fmla="*/ 168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1" h="282">
                <a:moveTo>
                  <a:pt x="421" y="168"/>
                </a:moveTo>
                <a:lnTo>
                  <a:pt x="421" y="0"/>
                </a:lnTo>
                <a:lnTo>
                  <a:pt x="0" y="282"/>
                </a:lnTo>
                <a:lnTo>
                  <a:pt x="94" y="282"/>
                </a:lnTo>
                <a:lnTo>
                  <a:pt x="421" y="168"/>
                </a:lnTo>
                <a:close/>
              </a:path>
            </a:pathLst>
          </a:custGeom>
          <a:solidFill>
            <a:srgbClr val="3A9DB8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7486650" y="3773488"/>
            <a:ext cx="511175" cy="385762"/>
          </a:xfrm>
          <a:custGeom>
            <a:avLst/>
            <a:gdLst>
              <a:gd name="T0" fmla="*/ 0 w 322"/>
              <a:gd name="T1" fmla="*/ 10 h 243"/>
              <a:gd name="T2" fmla="*/ 322 w 322"/>
              <a:gd name="T3" fmla="*/ 243 h 243"/>
              <a:gd name="T4" fmla="*/ 322 w 322"/>
              <a:gd name="T5" fmla="*/ 0 h 243"/>
              <a:gd name="T6" fmla="*/ 0 w 322"/>
              <a:gd name="T7" fmla="*/ 1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2" h="243">
                <a:moveTo>
                  <a:pt x="0" y="10"/>
                </a:moveTo>
                <a:lnTo>
                  <a:pt x="322" y="243"/>
                </a:lnTo>
                <a:lnTo>
                  <a:pt x="322" y="0"/>
                </a:lnTo>
                <a:lnTo>
                  <a:pt x="0" y="10"/>
                </a:lnTo>
                <a:close/>
              </a:path>
            </a:pathLst>
          </a:custGeom>
          <a:solidFill>
            <a:srgbClr val="1D355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7486650" y="2009775"/>
            <a:ext cx="2438400" cy="1779588"/>
          </a:xfrm>
          <a:custGeom>
            <a:avLst/>
            <a:gdLst>
              <a:gd name="T0" fmla="*/ 183 w 1536"/>
              <a:gd name="T1" fmla="*/ 20 h 1121"/>
              <a:gd name="T2" fmla="*/ 0 w 1536"/>
              <a:gd name="T3" fmla="*/ 1121 h 1121"/>
              <a:gd name="T4" fmla="*/ 1343 w 1536"/>
              <a:gd name="T5" fmla="*/ 1121 h 1121"/>
              <a:gd name="T6" fmla="*/ 1536 w 1536"/>
              <a:gd name="T7" fmla="*/ 0 h 1121"/>
              <a:gd name="T8" fmla="*/ 183 w 1536"/>
              <a:gd name="T9" fmla="*/ 20 h 1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36" h="1121">
                <a:moveTo>
                  <a:pt x="183" y="20"/>
                </a:moveTo>
                <a:lnTo>
                  <a:pt x="0" y="1121"/>
                </a:lnTo>
                <a:lnTo>
                  <a:pt x="1343" y="1121"/>
                </a:lnTo>
                <a:lnTo>
                  <a:pt x="1536" y="0"/>
                </a:lnTo>
                <a:lnTo>
                  <a:pt x="183" y="20"/>
                </a:lnTo>
                <a:close/>
              </a:path>
            </a:pathLst>
          </a:custGeom>
          <a:solidFill>
            <a:srgbClr val="5BBBD4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54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16125" y="5040313"/>
            <a:ext cx="775017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2254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771775" y="2482850"/>
            <a:ext cx="17129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4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397500" y="2220913"/>
            <a:ext cx="17145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254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900988" y="2482850"/>
            <a:ext cx="1712912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5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24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1出自【趣你的PPT】(微信:qunideppt)：最优质的PPT资源库"/>
          <p:cNvGrpSpPr>
            <a:grpSpLocks/>
          </p:cNvGrpSpPr>
          <p:nvPr/>
        </p:nvGrpSpPr>
        <p:grpSpPr bwMode="auto">
          <a:xfrm flipH="1">
            <a:off x="-247650" y="0"/>
            <a:ext cx="6343650" cy="6858000"/>
            <a:chOff x="5848350" y="1"/>
            <a:chExt cx="6343650" cy="6857999"/>
          </a:xfrm>
        </p:grpSpPr>
        <p:sp>
          <p:nvSpPr>
            <p:cNvPr id="24" name="出自【趣你的PPT】(微信:qunideppt)：最优质的PPT资源库"/>
            <p:cNvSpPr/>
            <p:nvPr/>
          </p:nvSpPr>
          <p:spPr>
            <a:xfrm>
              <a:off x="5848350" y="1"/>
              <a:ext cx="6343650" cy="6857999"/>
            </a:xfrm>
            <a:custGeom>
              <a:avLst/>
              <a:gdLst>
                <a:gd name="connsiteX0" fmla="*/ 1135732 w 6343650"/>
                <a:gd name="connsiteY0" fmla="*/ 0 h 6857999"/>
                <a:gd name="connsiteX1" fmla="*/ 6343650 w 6343650"/>
                <a:gd name="connsiteY1" fmla="*/ 0 h 6857999"/>
                <a:gd name="connsiteX2" fmla="*/ 6343650 w 6343650"/>
                <a:gd name="connsiteY2" fmla="*/ 6857999 h 6857999"/>
                <a:gd name="connsiteX3" fmla="*/ 1135732 w 6343650"/>
                <a:gd name="connsiteY3" fmla="*/ 6857999 h 6857999"/>
                <a:gd name="connsiteX4" fmla="*/ 980913 w 6343650"/>
                <a:gd name="connsiteY4" fmla="*/ 6640288 h 6857999"/>
                <a:gd name="connsiteX5" fmla="*/ 0 w 6343650"/>
                <a:gd name="connsiteY5" fmla="*/ 3429000 h 6857999"/>
                <a:gd name="connsiteX6" fmla="*/ 980913 w 6343650"/>
                <a:gd name="connsiteY6" fmla="*/ 217713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43650" h="6857999">
                  <a:moveTo>
                    <a:pt x="1135732" y="0"/>
                  </a:moveTo>
                  <a:lnTo>
                    <a:pt x="6343650" y="0"/>
                  </a:lnTo>
                  <a:lnTo>
                    <a:pt x="6343650" y="6857999"/>
                  </a:lnTo>
                  <a:lnTo>
                    <a:pt x="1135732" y="6857999"/>
                  </a:lnTo>
                  <a:lnTo>
                    <a:pt x="980913" y="6640288"/>
                  </a:lnTo>
                  <a:cubicBezTo>
                    <a:pt x="361617" y="5723607"/>
                    <a:pt x="0" y="4618534"/>
                    <a:pt x="0" y="3429000"/>
                  </a:cubicBezTo>
                  <a:cubicBezTo>
                    <a:pt x="0" y="2239467"/>
                    <a:pt x="361617" y="1134393"/>
                    <a:pt x="980913" y="217713"/>
                  </a:cubicBezTo>
                  <a:close/>
                </a:path>
              </a:pathLst>
            </a:custGeom>
            <a:solidFill>
              <a:srgbClr val="3BA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6286500" y="1"/>
              <a:ext cx="5905500" cy="6857999"/>
            </a:xfrm>
            <a:custGeom>
              <a:avLst/>
              <a:gdLst>
                <a:gd name="connsiteX0" fmla="*/ 1135732 w 5905500"/>
                <a:gd name="connsiteY0" fmla="*/ 0 h 6857999"/>
                <a:gd name="connsiteX1" fmla="*/ 5905500 w 5905500"/>
                <a:gd name="connsiteY1" fmla="*/ 0 h 6857999"/>
                <a:gd name="connsiteX2" fmla="*/ 5905500 w 5905500"/>
                <a:gd name="connsiteY2" fmla="*/ 6857999 h 6857999"/>
                <a:gd name="connsiteX3" fmla="*/ 1135732 w 5905500"/>
                <a:gd name="connsiteY3" fmla="*/ 6857999 h 6857999"/>
                <a:gd name="connsiteX4" fmla="*/ 980913 w 5905500"/>
                <a:gd name="connsiteY4" fmla="*/ 6640288 h 6857999"/>
                <a:gd name="connsiteX5" fmla="*/ 0 w 5905500"/>
                <a:gd name="connsiteY5" fmla="*/ 3429000 h 6857999"/>
                <a:gd name="connsiteX6" fmla="*/ 980913 w 5905500"/>
                <a:gd name="connsiteY6" fmla="*/ 217713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500" h="6857999">
                  <a:moveTo>
                    <a:pt x="1135732" y="0"/>
                  </a:moveTo>
                  <a:lnTo>
                    <a:pt x="5905500" y="0"/>
                  </a:lnTo>
                  <a:lnTo>
                    <a:pt x="5905500" y="6857999"/>
                  </a:lnTo>
                  <a:lnTo>
                    <a:pt x="1135732" y="6857999"/>
                  </a:lnTo>
                  <a:lnTo>
                    <a:pt x="980913" y="6640288"/>
                  </a:lnTo>
                  <a:cubicBezTo>
                    <a:pt x="361617" y="5723607"/>
                    <a:pt x="0" y="4618534"/>
                    <a:pt x="0" y="3429000"/>
                  </a:cubicBezTo>
                  <a:cubicBezTo>
                    <a:pt x="0" y="2239467"/>
                    <a:pt x="361617" y="1134393"/>
                    <a:pt x="980913" y="217713"/>
                  </a:cubicBezTo>
                  <a:close/>
                </a:path>
              </a:pathLst>
            </a:custGeom>
            <a:solidFill>
              <a:srgbClr val="5BB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5123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0" r="31895"/>
          <a:stretch>
            <a:fillRect/>
          </a:stretch>
        </p:blipFill>
        <p:spPr bwMode="auto">
          <a:xfrm>
            <a:off x="-346075" y="762000"/>
            <a:ext cx="6003925" cy="727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7" name="出自【趣你的PPT】(微信:qunideppt)：最优质的PPT资源库"/>
          <p:cNvSpPr/>
          <p:nvPr/>
        </p:nvSpPr>
        <p:spPr>
          <a:xfrm>
            <a:off x="6635750" y="1524000"/>
            <a:ext cx="584200" cy="568325"/>
          </a:xfrm>
          <a:prstGeom prst="ellipse">
            <a:avLst/>
          </a:prstGeom>
          <a:solidFill>
            <a:srgbClr val="5BBBD4"/>
          </a:solidFill>
          <a:ln w="76200">
            <a:solidFill>
              <a:srgbClr val="3BA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2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86525" y="1573213"/>
            <a:ext cx="882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329488" y="1509713"/>
            <a:ext cx="27574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项目背景研究</a:t>
            </a:r>
          </a:p>
        </p:txBody>
      </p:sp>
      <p:sp>
        <p:nvSpPr>
          <p:cNvPr id="575" name="出自【趣你的PPT】(微信:qunideppt)：最优质的PPT资源库"/>
          <p:cNvSpPr/>
          <p:nvPr/>
        </p:nvSpPr>
        <p:spPr>
          <a:xfrm>
            <a:off x="6892925" y="2605088"/>
            <a:ext cx="584200" cy="568325"/>
          </a:xfrm>
          <a:prstGeom prst="ellipse">
            <a:avLst/>
          </a:prstGeom>
          <a:solidFill>
            <a:srgbClr val="5BBBD4"/>
          </a:solidFill>
          <a:ln w="76200">
            <a:solidFill>
              <a:srgbClr val="3BA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2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743700" y="2655888"/>
            <a:ext cx="882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586663" y="2592388"/>
            <a:ext cx="27574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团队成员介绍</a:t>
            </a:r>
          </a:p>
        </p:txBody>
      </p:sp>
      <p:sp>
        <p:nvSpPr>
          <p:cNvPr id="576" name="出自【趣你的PPT】(微信:qunideppt)：最优质的PPT资源库"/>
          <p:cNvSpPr/>
          <p:nvPr/>
        </p:nvSpPr>
        <p:spPr>
          <a:xfrm>
            <a:off x="6892925" y="3684588"/>
            <a:ext cx="584200" cy="568325"/>
          </a:xfrm>
          <a:prstGeom prst="ellipse">
            <a:avLst/>
          </a:prstGeom>
          <a:solidFill>
            <a:srgbClr val="5BBBD4"/>
          </a:solidFill>
          <a:ln w="76200">
            <a:solidFill>
              <a:srgbClr val="3BA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3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743700" y="3736975"/>
            <a:ext cx="882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586663" y="3673475"/>
            <a:ext cx="27574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项目特色展示</a:t>
            </a:r>
          </a:p>
        </p:txBody>
      </p:sp>
      <p:sp>
        <p:nvSpPr>
          <p:cNvPr id="578" name="出自【趣你的PPT】(微信:qunideppt)：最优质的PPT资源库"/>
          <p:cNvSpPr/>
          <p:nvPr/>
        </p:nvSpPr>
        <p:spPr>
          <a:xfrm>
            <a:off x="6635750" y="4765675"/>
            <a:ext cx="584200" cy="568325"/>
          </a:xfrm>
          <a:prstGeom prst="ellipse">
            <a:avLst/>
          </a:prstGeom>
          <a:solidFill>
            <a:srgbClr val="5BBBD4"/>
          </a:solidFill>
          <a:ln w="76200">
            <a:solidFill>
              <a:srgbClr val="3BA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3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86525" y="4819650"/>
            <a:ext cx="8826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329488" y="4756150"/>
            <a:ext cx="27574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市场评估分析</a:t>
            </a:r>
          </a:p>
        </p:txBody>
      </p:sp>
      <p:sp>
        <p:nvSpPr>
          <p:cNvPr id="513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-134938" y="373063"/>
            <a:ext cx="2854326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7200" b="1">
                <a:solidFill>
                  <a:srgbClr val="FFF6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1800" b="1">
                <a:solidFill>
                  <a:srgbClr val="FFF6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ONTENTS</a:t>
            </a:r>
            <a:endParaRPr lang="zh-CN" altLang="en-US" sz="1800" b="1">
              <a:solidFill>
                <a:srgbClr val="FFF6D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30275" y="490538"/>
            <a:ext cx="13049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rgbClr val="FFF6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0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rcRect l="11450" t="665" r="12981" b="4686"/>
          <a:stretch>
            <a:fillRect/>
          </a:stretch>
        </p:blipFill>
        <p:spPr>
          <a:xfrm>
            <a:off x="8671160" y="2051815"/>
            <a:ext cx="2337217" cy="1645910"/>
          </a:xfrm>
          <a:custGeom>
            <a:avLst/>
            <a:gdLst>
              <a:gd name="connsiteX0" fmla="*/ 0 w 2337217"/>
              <a:gd name="connsiteY0" fmla="*/ 0 h 1645910"/>
              <a:gd name="connsiteX1" fmla="*/ 2337217 w 2337217"/>
              <a:gd name="connsiteY1" fmla="*/ 0 h 1645910"/>
              <a:gd name="connsiteX2" fmla="*/ 2337217 w 2337217"/>
              <a:gd name="connsiteY2" fmla="*/ 1645910 h 1645910"/>
              <a:gd name="connsiteX3" fmla="*/ 0 w 2337217"/>
              <a:gd name="connsiteY3" fmla="*/ 1645910 h 164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7217" h="1645910">
                <a:moveTo>
                  <a:pt x="0" y="0"/>
                </a:moveTo>
                <a:lnTo>
                  <a:pt x="2337217" y="0"/>
                </a:lnTo>
                <a:lnTo>
                  <a:pt x="2337217" y="1645910"/>
                </a:lnTo>
                <a:lnTo>
                  <a:pt x="0" y="1645910"/>
                </a:lnTo>
                <a:close/>
              </a:path>
            </a:pathLst>
          </a:cu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rcRect l="9679" r="10046" b="697"/>
          <a:stretch>
            <a:fillRect/>
          </a:stretch>
        </p:blipFill>
        <p:spPr>
          <a:xfrm>
            <a:off x="6223289" y="2051815"/>
            <a:ext cx="2366416" cy="1645910"/>
          </a:xfrm>
          <a:custGeom>
            <a:avLst/>
            <a:gdLst>
              <a:gd name="connsiteX0" fmla="*/ 0 w 2366416"/>
              <a:gd name="connsiteY0" fmla="*/ 0 h 1645910"/>
              <a:gd name="connsiteX1" fmla="*/ 2366416 w 2366416"/>
              <a:gd name="connsiteY1" fmla="*/ 0 h 1645910"/>
              <a:gd name="connsiteX2" fmla="*/ 2366416 w 2366416"/>
              <a:gd name="connsiteY2" fmla="*/ 1645910 h 1645910"/>
              <a:gd name="connsiteX3" fmla="*/ 0 w 2366416"/>
              <a:gd name="connsiteY3" fmla="*/ 1645910 h 164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6416" h="1645910">
                <a:moveTo>
                  <a:pt x="0" y="0"/>
                </a:moveTo>
                <a:lnTo>
                  <a:pt x="2366416" y="0"/>
                </a:lnTo>
                <a:lnTo>
                  <a:pt x="2366416" y="1645910"/>
                </a:lnTo>
                <a:lnTo>
                  <a:pt x="0" y="1645910"/>
                </a:lnTo>
                <a:close/>
              </a:path>
            </a:pathLst>
          </a:cu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rcRect l="9695" r="1914" b="697"/>
          <a:stretch>
            <a:fillRect/>
          </a:stretch>
        </p:blipFill>
        <p:spPr>
          <a:xfrm>
            <a:off x="3783867" y="2051815"/>
            <a:ext cx="2342729" cy="1645910"/>
          </a:xfrm>
          <a:custGeom>
            <a:avLst/>
            <a:gdLst>
              <a:gd name="connsiteX0" fmla="*/ 0 w 2342729"/>
              <a:gd name="connsiteY0" fmla="*/ 0 h 1645910"/>
              <a:gd name="connsiteX1" fmla="*/ 2342729 w 2342729"/>
              <a:gd name="connsiteY1" fmla="*/ 0 h 1645910"/>
              <a:gd name="connsiteX2" fmla="*/ 2342729 w 2342729"/>
              <a:gd name="connsiteY2" fmla="*/ 1645910 h 1645910"/>
              <a:gd name="connsiteX3" fmla="*/ 0 w 2342729"/>
              <a:gd name="connsiteY3" fmla="*/ 1645910 h 164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2729" h="1645910">
                <a:moveTo>
                  <a:pt x="0" y="0"/>
                </a:moveTo>
                <a:lnTo>
                  <a:pt x="2342729" y="0"/>
                </a:lnTo>
                <a:lnTo>
                  <a:pt x="2342729" y="1645910"/>
                </a:lnTo>
                <a:lnTo>
                  <a:pt x="0" y="1645910"/>
                </a:lnTo>
                <a:close/>
              </a:path>
            </a:pathLst>
          </a:cu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6"/>
          <a:srcRect t="697" r="11864"/>
          <a:stretch>
            <a:fillRect/>
          </a:stretch>
        </p:blipFill>
        <p:spPr>
          <a:xfrm>
            <a:off x="1351226" y="2051815"/>
            <a:ext cx="2335948" cy="1645911"/>
          </a:xfrm>
          <a:custGeom>
            <a:avLst/>
            <a:gdLst>
              <a:gd name="connsiteX0" fmla="*/ 0 w 2335948"/>
              <a:gd name="connsiteY0" fmla="*/ 0 h 1645911"/>
              <a:gd name="connsiteX1" fmla="*/ 2335948 w 2335948"/>
              <a:gd name="connsiteY1" fmla="*/ 0 h 1645911"/>
              <a:gd name="connsiteX2" fmla="*/ 2335948 w 2335948"/>
              <a:gd name="connsiteY2" fmla="*/ 1645911 h 1645911"/>
              <a:gd name="connsiteX3" fmla="*/ 0 w 2335948"/>
              <a:gd name="connsiteY3" fmla="*/ 1645911 h 1645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5948" h="1645911">
                <a:moveTo>
                  <a:pt x="0" y="0"/>
                </a:moveTo>
                <a:lnTo>
                  <a:pt x="2335948" y="0"/>
                </a:lnTo>
                <a:lnTo>
                  <a:pt x="2335948" y="1645911"/>
                </a:lnTo>
                <a:lnTo>
                  <a:pt x="0" y="1645911"/>
                </a:lnTo>
                <a:close/>
              </a:path>
            </a:pathLst>
          </a:custGeom>
        </p:spPr>
      </p:pic>
      <p:sp>
        <p:nvSpPr>
          <p:cNvPr id="10" name="出自【趣你的PPT】(微信:qunideppt)：最优质的PPT资源库"/>
          <p:cNvSpPr/>
          <p:nvPr/>
        </p:nvSpPr>
        <p:spPr>
          <a:xfrm>
            <a:off x="1350963" y="3963988"/>
            <a:ext cx="2349500" cy="438150"/>
          </a:xfrm>
          <a:prstGeom prst="round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55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830388" y="4016375"/>
            <a:ext cx="15890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3798888" y="3963988"/>
            <a:ext cx="2349500" cy="438150"/>
          </a:xfrm>
          <a:prstGeom prst="round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6240463" y="3963988"/>
            <a:ext cx="2349500" cy="438150"/>
          </a:xfrm>
          <a:prstGeom prst="round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8682038" y="3957638"/>
            <a:ext cx="2349500" cy="438150"/>
          </a:xfrm>
          <a:prstGeom prst="round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56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194175" y="4008438"/>
            <a:ext cx="15890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2356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727825" y="4008438"/>
            <a:ext cx="15890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2356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158288" y="4008438"/>
            <a:ext cx="15890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sp>
        <p:nvSpPr>
          <p:cNvPr id="235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489075" y="4602163"/>
            <a:ext cx="2068513" cy="131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2356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933825" y="4602163"/>
            <a:ext cx="2068513" cy="131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235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78575" y="4602163"/>
            <a:ext cx="2066925" cy="131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235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821738" y="4602163"/>
            <a:ext cx="2068512" cy="131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57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21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出自【趣你的PPT】(微信:qunideppt)：最优质的PPT资源库"/>
          <p:cNvCxnSpPr/>
          <p:nvPr/>
        </p:nvCxnSpPr>
        <p:spPr>
          <a:xfrm>
            <a:off x="2155825" y="5408613"/>
            <a:ext cx="14763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出自【趣你的PPT】(微信:qunideppt)：最优质的PPT资源库"/>
          <p:cNvCxnSpPr/>
          <p:nvPr/>
        </p:nvCxnSpPr>
        <p:spPr>
          <a:xfrm>
            <a:off x="3719513" y="5408613"/>
            <a:ext cx="14763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>
            <a:off x="5299075" y="5408613"/>
            <a:ext cx="1474788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出自【趣你的PPT】(微信:qunideppt)：最优质的PPT资源库"/>
          <p:cNvCxnSpPr/>
          <p:nvPr/>
        </p:nvCxnSpPr>
        <p:spPr>
          <a:xfrm>
            <a:off x="6862763" y="5408613"/>
            <a:ext cx="14763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出自【趣你的PPT】(微信:qunideppt)：最优质的PPT资源库"/>
          <p:cNvCxnSpPr/>
          <p:nvPr/>
        </p:nvCxnSpPr>
        <p:spPr>
          <a:xfrm rot="10800000">
            <a:off x="10026650" y="5408613"/>
            <a:ext cx="11874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出自【趣你的PPT】(微信:qunideppt)：最优质的PPT资源库"/>
          <p:cNvCxnSpPr/>
          <p:nvPr/>
        </p:nvCxnSpPr>
        <p:spPr>
          <a:xfrm rot="10800000">
            <a:off x="8440738" y="5408613"/>
            <a:ext cx="147637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出自【趣你的PPT】(微信:qunideppt)：最优质的PPT资源库"/>
          <p:cNvCxnSpPr/>
          <p:nvPr/>
        </p:nvCxnSpPr>
        <p:spPr>
          <a:xfrm rot="10800000">
            <a:off x="877888" y="5408613"/>
            <a:ext cx="11874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710738" y="5507038"/>
            <a:ext cx="4937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latin typeface="ubuntu"/>
              </a:rPr>
              <a:t>2015</a:t>
            </a:r>
            <a:endParaRPr lang="id-ID" altLang="zh-CN" sz="1200">
              <a:latin typeface="ubuntu"/>
            </a:endParaRPr>
          </a:p>
        </p:txBody>
      </p:sp>
      <p:sp>
        <p:nvSpPr>
          <p:cNvPr id="2458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129588" y="5507038"/>
            <a:ext cx="4921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latin typeface="ubuntu"/>
              </a:rPr>
              <a:t>2014</a:t>
            </a:r>
            <a:endParaRPr lang="id-ID" altLang="zh-CN" sz="1200">
              <a:latin typeface="ubuntu"/>
            </a:endParaRPr>
          </a:p>
        </p:txBody>
      </p:sp>
      <p:sp>
        <p:nvSpPr>
          <p:cNvPr id="2458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575425" y="5497513"/>
            <a:ext cx="4921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latin typeface="ubuntu"/>
              </a:rPr>
              <a:t>2013</a:t>
            </a:r>
            <a:endParaRPr lang="id-ID" altLang="zh-CN" sz="1200">
              <a:latin typeface="ubuntu"/>
            </a:endParaRPr>
          </a:p>
        </p:txBody>
      </p:sp>
      <p:sp>
        <p:nvSpPr>
          <p:cNvPr id="2458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011738" y="5507038"/>
            <a:ext cx="4921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latin typeface="ubuntu"/>
              </a:rPr>
              <a:t>2012</a:t>
            </a:r>
            <a:endParaRPr lang="id-ID" altLang="zh-CN" sz="1200">
              <a:latin typeface="ubuntu"/>
            </a:endParaRPr>
          </a:p>
        </p:txBody>
      </p:sp>
      <p:sp>
        <p:nvSpPr>
          <p:cNvPr id="2458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421063" y="5507038"/>
            <a:ext cx="4921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latin typeface="ubuntu"/>
              </a:rPr>
              <a:t>2011</a:t>
            </a:r>
            <a:endParaRPr lang="id-ID" altLang="zh-CN" sz="1200">
              <a:latin typeface="ubuntu"/>
            </a:endParaRPr>
          </a:p>
        </p:txBody>
      </p:sp>
      <p:sp>
        <p:nvSpPr>
          <p:cNvPr id="2459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847850" y="5507038"/>
            <a:ext cx="4921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>
                <a:latin typeface="ubuntu"/>
              </a:rPr>
              <a:t>2010</a:t>
            </a:r>
            <a:endParaRPr lang="id-ID" altLang="zh-CN" sz="1200">
              <a:latin typeface="ubuntu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2068513" y="5354638"/>
            <a:ext cx="107950" cy="10795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tx1"/>
              </a:solidFill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3627438" y="5354638"/>
            <a:ext cx="107950" cy="10795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tx1"/>
              </a:solidFill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5203825" y="5354638"/>
            <a:ext cx="107950" cy="10795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tx1"/>
              </a:solidFill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6775450" y="5354638"/>
            <a:ext cx="107950" cy="10795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tx1"/>
              </a:solidFill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8323263" y="5354638"/>
            <a:ext cx="107950" cy="10795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tx1"/>
              </a:solidFill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 rot="10800000">
            <a:off x="9912350" y="5354638"/>
            <a:ext cx="107950" cy="10795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tx1"/>
              </a:solidFill>
            </a:endParaRPr>
          </a:p>
        </p:txBody>
      </p:sp>
      <p:cxnSp>
        <p:nvCxnSpPr>
          <p:cNvPr id="28" name="出自【趣你的PPT】(微信:qunideppt)：最优质的PPT资源库"/>
          <p:cNvCxnSpPr/>
          <p:nvPr/>
        </p:nvCxnSpPr>
        <p:spPr>
          <a:xfrm flipV="1">
            <a:off x="2122488" y="4933950"/>
            <a:ext cx="0" cy="360363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出自【趣你的PPT】(微信:qunideppt)：最优质的PPT资源库"/>
          <p:cNvCxnSpPr/>
          <p:nvPr/>
        </p:nvCxnSpPr>
        <p:spPr>
          <a:xfrm flipV="1">
            <a:off x="2122488" y="3690938"/>
            <a:ext cx="0" cy="395287"/>
          </a:xfrm>
          <a:prstGeom prst="line">
            <a:avLst/>
          </a:prstGeom>
          <a:solidFill>
            <a:schemeClr val="tx1"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出自【趣你的PPT】(微信:qunideppt)：最优质的PPT资源库"/>
          <p:cNvSpPr/>
          <p:nvPr/>
        </p:nvSpPr>
        <p:spPr>
          <a:xfrm>
            <a:off x="1857375" y="3105150"/>
            <a:ext cx="539750" cy="539750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1962150" y="3209925"/>
            <a:ext cx="330200" cy="330200"/>
          </a:xfrm>
          <a:custGeom>
            <a:avLst/>
            <a:gdLst>
              <a:gd name="T0" fmla="*/ 234 w 246"/>
              <a:gd name="T1" fmla="*/ 13 h 247"/>
              <a:gd name="T2" fmla="*/ 175 w 246"/>
              <a:gd name="T3" fmla="*/ 35 h 247"/>
              <a:gd name="T4" fmla="*/ 153 w 246"/>
              <a:gd name="T5" fmla="*/ 60 h 247"/>
              <a:gd name="T6" fmla="*/ 24 w 246"/>
              <a:gd name="T7" fmla="*/ 36 h 247"/>
              <a:gd name="T8" fmla="*/ 5 w 246"/>
              <a:gd name="T9" fmla="*/ 55 h 247"/>
              <a:gd name="T10" fmla="*/ 107 w 246"/>
              <a:gd name="T11" fmla="*/ 109 h 247"/>
              <a:gd name="T12" fmla="*/ 65 w 246"/>
              <a:gd name="T13" fmla="*/ 159 h 247"/>
              <a:gd name="T14" fmla="*/ 54 w 246"/>
              <a:gd name="T15" fmla="*/ 172 h 247"/>
              <a:gd name="T16" fmla="*/ 12 w 246"/>
              <a:gd name="T17" fmla="*/ 161 h 247"/>
              <a:gd name="T18" fmla="*/ 0 w 246"/>
              <a:gd name="T19" fmla="*/ 173 h 247"/>
              <a:gd name="T20" fmla="*/ 47 w 246"/>
              <a:gd name="T21" fmla="*/ 200 h 247"/>
              <a:gd name="T22" fmla="*/ 74 w 246"/>
              <a:gd name="T23" fmla="*/ 247 h 247"/>
              <a:gd name="T24" fmla="*/ 86 w 246"/>
              <a:gd name="T25" fmla="*/ 235 h 247"/>
              <a:gd name="T26" fmla="*/ 75 w 246"/>
              <a:gd name="T27" fmla="*/ 193 h 247"/>
              <a:gd name="T28" fmla="*/ 88 w 246"/>
              <a:gd name="T29" fmla="*/ 182 h 247"/>
              <a:gd name="T30" fmla="*/ 138 w 246"/>
              <a:gd name="T31" fmla="*/ 140 h 247"/>
              <a:gd name="T32" fmla="*/ 192 w 246"/>
              <a:gd name="T33" fmla="*/ 242 h 247"/>
              <a:gd name="T34" fmla="*/ 211 w 246"/>
              <a:gd name="T35" fmla="*/ 223 h 247"/>
              <a:gd name="T36" fmla="*/ 187 w 246"/>
              <a:gd name="T37" fmla="*/ 94 h 247"/>
              <a:gd name="T38" fmla="*/ 212 w 246"/>
              <a:gd name="T39" fmla="*/ 72 h 247"/>
              <a:gd name="T40" fmla="*/ 234 w 246"/>
              <a:gd name="T41" fmla="*/ 13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46" h="247">
                <a:moveTo>
                  <a:pt x="234" y="13"/>
                </a:moveTo>
                <a:cubicBezTo>
                  <a:pt x="221" y="0"/>
                  <a:pt x="196" y="11"/>
                  <a:pt x="175" y="35"/>
                </a:cubicBezTo>
                <a:cubicBezTo>
                  <a:pt x="153" y="60"/>
                  <a:pt x="153" y="60"/>
                  <a:pt x="153" y="60"/>
                </a:cubicBezTo>
                <a:cubicBezTo>
                  <a:pt x="24" y="36"/>
                  <a:pt x="24" y="36"/>
                  <a:pt x="24" y="36"/>
                </a:cubicBezTo>
                <a:cubicBezTo>
                  <a:pt x="5" y="55"/>
                  <a:pt x="5" y="55"/>
                  <a:pt x="5" y="55"/>
                </a:cubicBezTo>
                <a:cubicBezTo>
                  <a:pt x="107" y="109"/>
                  <a:pt x="107" y="109"/>
                  <a:pt x="107" y="109"/>
                </a:cubicBezTo>
                <a:cubicBezTo>
                  <a:pt x="65" y="159"/>
                  <a:pt x="65" y="159"/>
                  <a:pt x="65" y="159"/>
                </a:cubicBezTo>
                <a:cubicBezTo>
                  <a:pt x="61" y="164"/>
                  <a:pt x="57" y="168"/>
                  <a:pt x="54" y="172"/>
                </a:cubicBezTo>
                <a:cubicBezTo>
                  <a:pt x="12" y="161"/>
                  <a:pt x="12" y="161"/>
                  <a:pt x="12" y="161"/>
                </a:cubicBezTo>
                <a:cubicBezTo>
                  <a:pt x="0" y="173"/>
                  <a:pt x="0" y="173"/>
                  <a:pt x="0" y="173"/>
                </a:cubicBezTo>
                <a:cubicBezTo>
                  <a:pt x="47" y="200"/>
                  <a:pt x="47" y="200"/>
                  <a:pt x="47" y="200"/>
                </a:cubicBezTo>
                <a:cubicBezTo>
                  <a:pt x="74" y="247"/>
                  <a:pt x="74" y="247"/>
                  <a:pt x="74" y="247"/>
                </a:cubicBezTo>
                <a:cubicBezTo>
                  <a:pt x="86" y="235"/>
                  <a:pt x="86" y="235"/>
                  <a:pt x="86" y="235"/>
                </a:cubicBezTo>
                <a:cubicBezTo>
                  <a:pt x="75" y="193"/>
                  <a:pt x="75" y="193"/>
                  <a:pt x="75" y="193"/>
                </a:cubicBezTo>
                <a:cubicBezTo>
                  <a:pt x="79" y="190"/>
                  <a:pt x="83" y="186"/>
                  <a:pt x="88" y="182"/>
                </a:cubicBezTo>
                <a:cubicBezTo>
                  <a:pt x="138" y="140"/>
                  <a:pt x="138" y="140"/>
                  <a:pt x="138" y="140"/>
                </a:cubicBezTo>
                <a:cubicBezTo>
                  <a:pt x="192" y="242"/>
                  <a:pt x="192" y="242"/>
                  <a:pt x="192" y="242"/>
                </a:cubicBezTo>
                <a:cubicBezTo>
                  <a:pt x="211" y="223"/>
                  <a:pt x="211" y="223"/>
                  <a:pt x="211" y="223"/>
                </a:cubicBezTo>
                <a:cubicBezTo>
                  <a:pt x="187" y="94"/>
                  <a:pt x="187" y="94"/>
                  <a:pt x="187" y="94"/>
                </a:cubicBezTo>
                <a:cubicBezTo>
                  <a:pt x="212" y="72"/>
                  <a:pt x="212" y="72"/>
                  <a:pt x="212" y="72"/>
                </a:cubicBezTo>
                <a:cubicBezTo>
                  <a:pt x="236" y="51"/>
                  <a:pt x="246" y="25"/>
                  <a:pt x="234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24601" name="组合 32出自【趣你的PPT】(微信:qunideppt)：最优质的PPT资源库"/>
          <p:cNvGrpSpPr>
            <a:grpSpLocks/>
          </p:cNvGrpSpPr>
          <p:nvPr/>
        </p:nvGrpSpPr>
        <p:grpSpPr bwMode="auto">
          <a:xfrm>
            <a:off x="2814638" y="2800350"/>
            <a:ext cx="1838325" cy="687390"/>
            <a:chOff x="2852967" y="2990519"/>
            <a:chExt cx="1837621" cy="687436"/>
          </a:xfrm>
        </p:grpSpPr>
        <p:sp>
          <p:nvSpPr>
            <p:cNvPr id="2464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218569" y="2990519"/>
              <a:ext cx="90281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id-ID" altLang="zh-CN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4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852967" y="3216290"/>
              <a:ext cx="183762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/>
                <a:t>本模板来自微信公众号：趣你的</a:t>
              </a:r>
              <a:r>
                <a:rPr lang="en-US" altLang="zh-CN" sz="1200" dirty="0"/>
                <a:t>PPT</a:t>
              </a:r>
              <a:r>
                <a:rPr lang="zh-CN" altLang="en-US" sz="1200" dirty="0"/>
                <a:t>。</a:t>
              </a:r>
            </a:p>
          </p:txBody>
        </p:sp>
      </p:grpSp>
      <p:cxnSp>
        <p:nvCxnSpPr>
          <p:cNvPr id="36" name="出自【趣你的PPT】(微信:qunideppt)：最优质的PPT资源库"/>
          <p:cNvCxnSpPr/>
          <p:nvPr/>
        </p:nvCxnSpPr>
        <p:spPr>
          <a:xfrm flipV="1">
            <a:off x="3692525" y="3648075"/>
            <a:ext cx="0" cy="1655763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出自【趣你的PPT】(微信:qunideppt)：最优质的PPT资源库"/>
          <p:cNvCxnSpPr/>
          <p:nvPr/>
        </p:nvCxnSpPr>
        <p:spPr>
          <a:xfrm flipV="1">
            <a:off x="3681413" y="2395538"/>
            <a:ext cx="0" cy="395287"/>
          </a:xfrm>
          <a:prstGeom prst="line">
            <a:avLst/>
          </a:prstGeom>
          <a:solidFill>
            <a:schemeClr val="tx1"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出自【趣你的PPT】(微信:qunideppt)：最优质的PPT资源库"/>
          <p:cNvSpPr/>
          <p:nvPr/>
        </p:nvSpPr>
        <p:spPr>
          <a:xfrm>
            <a:off x="3422650" y="1804988"/>
            <a:ext cx="539750" cy="541337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40" name="Group 34出自【趣你的PPT】(微信:qunideppt)：最优质的PPT资源库"/>
          <p:cNvGrpSpPr/>
          <p:nvPr/>
        </p:nvGrpSpPr>
        <p:grpSpPr>
          <a:xfrm>
            <a:off x="3539722" y="1867759"/>
            <a:ext cx="304483" cy="415879"/>
            <a:chOff x="5772150" y="2981325"/>
            <a:chExt cx="650875" cy="889001"/>
          </a:xfrm>
          <a:solidFill>
            <a:schemeClr val="bg1"/>
          </a:solidFill>
        </p:grpSpPr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75338" y="3159125"/>
              <a:ext cx="146050" cy="46038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75338" y="3375025"/>
              <a:ext cx="368300" cy="42863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75338" y="3470275"/>
              <a:ext cx="368300" cy="46038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875338" y="3565525"/>
              <a:ext cx="206375" cy="46038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72150" y="2981325"/>
              <a:ext cx="650875" cy="835025"/>
            </a:xfrm>
            <a:custGeom>
              <a:avLst/>
              <a:gdLst>
                <a:gd name="T0" fmla="*/ 87 w 170"/>
                <a:gd name="T1" fmla="*/ 0 h 220"/>
                <a:gd name="T2" fmla="*/ 34 w 170"/>
                <a:gd name="T3" fmla="*/ 0 h 220"/>
                <a:gd name="T4" fmla="*/ 0 w 170"/>
                <a:gd name="T5" fmla="*/ 34 h 220"/>
                <a:gd name="T6" fmla="*/ 0 w 170"/>
                <a:gd name="T7" fmla="*/ 185 h 220"/>
                <a:gd name="T8" fmla="*/ 34 w 170"/>
                <a:gd name="T9" fmla="*/ 220 h 220"/>
                <a:gd name="T10" fmla="*/ 91 w 170"/>
                <a:gd name="T11" fmla="*/ 220 h 220"/>
                <a:gd name="T12" fmla="*/ 91 w 170"/>
                <a:gd name="T13" fmla="*/ 203 h 220"/>
                <a:gd name="T14" fmla="*/ 34 w 170"/>
                <a:gd name="T15" fmla="*/ 203 h 220"/>
                <a:gd name="T16" fmla="*/ 16 w 170"/>
                <a:gd name="T17" fmla="*/ 185 h 220"/>
                <a:gd name="T18" fmla="*/ 16 w 170"/>
                <a:gd name="T19" fmla="*/ 34 h 220"/>
                <a:gd name="T20" fmla="*/ 34 w 170"/>
                <a:gd name="T21" fmla="*/ 16 h 220"/>
                <a:gd name="T22" fmla="*/ 79 w 170"/>
                <a:gd name="T23" fmla="*/ 16 h 220"/>
                <a:gd name="T24" fmla="*/ 79 w 170"/>
                <a:gd name="T25" fmla="*/ 67 h 220"/>
                <a:gd name="T26" fmla="*/ 105 w 170"/>
                <a:gd name="T27" fmla="*/ 93 h 220"/>
                <a:gd name="T28" fmla="*/ 154 w 170"/>
                <a:gd name="T29" fmla="*/ 93 h 220"/>
                <a:gd name="T30" fmla="*/ 154 w 170"/>
                <a:gd name="T31" fmla="*/ 185 h 220"/>
                <a:gd name="T32" fmla="*/ 143 w 170"/>
                <a:gd name="T33" fmla="*/ 202 h 220"/>
                <a:gd name="T34" fmla="*/ 143 w 170"/>
                <a:gd name="T35" fmla="*/ 219 h 220"/>
                <a:gd name="T36" fmla="*/ 170 w 170"/>
                <a:gd name="T37" fmla="*/ 185 h 220"/>
                <a:gd name="T38" fmla="*/ 170 w 170"/>
                <a:gd name="T39" fmla="*/ 83 h 220"/>
                <a:gd name="T40" fmla="*/ 87 w 170"/>
                <a:gd name="T4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" h="220">
                  <a:moveTo>
                    <a:pt x="87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204"/>
                    <a:pt x="15" y="220"/>
                    <a:pt x="34" y="220"/>
                  </a:cubicBezTo>
                  <a:cubicBezTo>
                    <a:pt x="91" y="220"/>
                    <a:pt x="91" y="220"/>
                    <a:pt x="91" y="220"/>
                  </a:cubicBezTo>
                  <a:cubicBezTo>
                    <a:pt x="91" y="203"/>
                    <a:pt x="91" y="203"/>
                    <a:pt x="91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24" y="203"/>
                    <a:pt x="16" y="195"/>
                    <a:pt x="16" y="18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4"/>
                    <a:pt x="24" y="16"/>
                    <a:pt x="34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81"/>
                    <a:pt x="90" y="93"/>
                    <a:pt x="105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4" y="193"/>
                    <a:pt x="149" y="199"/>
                    <a:pt x="143" y="202"/>
                  </a:cubicBezTo>
                  <a:cubicBezTo>
                    <a:pt x="143" y="219"/>
                    <a:pt x="143" y="219"/>
                    <a:pt x="143" y="219"/>
                  </a:cubicBezTo>
                  <a:cubicBezTo>
                    <a:pt x="158" y="216"/>
                    <a:pt x="170" y="202"/>
                    <a:pt x="170" y="185"/>
                  </a:cubicBezTo>
                  <a:cubicBezTo>
                    <a:pt x="170" y="83"/>
                    <a:pt x="170" y="83"/>
                    <a:pt x="170" y="83"/>
                  </a:cubicBez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54738" y="3744913"/>
              <a:ext cx="130175" cy="125413"/>
            </a:xfrm>
            <a:custGeom>
              <a:avLst/>
              <a:gdLst>
                <a:gd name="T0" fmla="*/ 32 w 34"/>
                <a:gd name="T1" fmla="*/ 0 h 33"/>
                <a:gd name="T2" fmla="*/ 31 w 34"/>
                <a:gd name="T3" fmla="*/ 2 h 33"/>
                <a:gd name="T4" fmla="*/ 26 w 34"/>
                <a:gd name="T5" fmla="*/ 7 h 33"/>
                <a:gd name="T6" fmla="*/ 24 w 34"/>
                <a:gd name="T7" fmla="*/ 8 h 33"/>
                <a:gd name="T8" fmla="*/ 19 w 34"/>
                <a:gd name="T9" fmla="*/ 6 h 33"/>
                <a:gd name="T10" fmla="*/ 17 w 34"/>
                <a:gd name="T11" fmla="*/ 5 h 33"/>
                <a:gd name="T12" fmla="*/ 16 w 34"/>
                <a:gd name="T13" fmla="*/ 6 h 33"/>
                <a:gd name="T14" fmla="*/ 10 w 34"/>
                <a:gd name="T15" fmla="*/ 8 h 33"/>
                <a:gd name="T16" fmla="*/ 10 w 34"/>
                <a:gd name="T17" fmla="*/ 8 h 33"/>
                <a:gd name="T18" fmla="*/ 8 w 34"/>
                <a:gd name="T19" fmla="*/ 7 h 33"/>
                <a:gd name="T20" fmla="*/ 3 w 34"/>
                <a:gd name="T21" fmla="*/ 2 h 33"/>
                <a:gd name="T22" fmla="*/ 2 w 34"/>
                <a:gd name="T23" fmla="*/ 0 h 33"/>
                <a:gd name="T24" fmla="*/ 1 w 34"/>
                <a:gd name="T25" fmla="*/ 0 h 33"/>
                <a:gd name="T26" fmla="*/ 0 w 34"/>
                <a:gd name="T27" fmla="*/ 0 h 33"/>
                <a:gd name="T28" fmla="*/ 0 w 34"/>
                <a:gd name="T29" fmla="*/ 33 h 33"/>
                <a:gd name="T30" fmla="*/ 17 w 34"/>
                <a:gd name="T31" fmla="*/ 21 h 33"/>
                <a:gd name="T32" fmla="*/ 34 w 34"/>
                <a:gd name="T33" fmla="*/ 33 h 33"/>
                <a:gd name="T34" fmla="*/ 34 w 34"/>
                <a:gd name="T35" fmla="*/ 0 h 33"/>
                <a:gd name="T36" fmla="*/ 34 w 34"/>
                <a:gd name="T37" fmla="*/ 0 h 33"/>
                <a:gd name="T38" fmla="*/ 32 w 34"/>
                <a:gd name="T3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3">
                  <a:moveTo>
                    <a:pt x="32" y="0"/>
                  </a:moveTo>
                  <a:cubicBezTo>
                    <a:pt x="32" y="1"/>
                    <a:pt x="31" y="1"/>
                    <a:pt x="31" y="2"/>
                  </a:cubicBezTo>
                  <a:cubicBezTo>
                    <a:pt x="30" y="4"/>
                    <a:pt x="29" y="6"/>
                    <a:pt x="26" y="7"/>
                  </a:cubicBezTo>
                  <a:cubicBezTo>
                    <a:pt x="25" y="7"/>
                    <a:pt x="25" y="8"/>
                    <a:pt x="24" y="8"/>
                  </a:cubicBezTo>
                  <a:cubicBezTo>
                    <a:pt x="22" y="8"/>
                    <a:pt x="20" y="7"/>
                    <a:pt x="19" y="6"/>
                  </a:cubicBezTo>
                  <a:cubicBezTo>
                    <a:pt x="18" y="6"/>
                    <a:pt x="17" y="5"/>
                    <a:pt x="17" y="5"/>
                  </a:cubicBezTo>
                  <a:cubicBezTo>
                    <a:pt x="17" y="5"/>
                    <a:pt x="16" y="6"/>
                    <a:pt x="16" y="6"/>
                  </a:cubicBezTo>
                  <a:cubicBezTo>
                    <a:pt x="14" y="7"/>
                    <a:pt x="12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7"/>
                    <a:pt x="8" y="7"/>
                  </a:cubicBezTo>
                  <a:cubicBezTo>
                    <a:pt x="5" y="6"/>
                    <a:pt x="4" y="4"/>
                    <a:pt x="3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2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78550" y="3625850"/>
              <a:ext cx="84138" cy="80963"/>
            </a:xfrm>
            <a:prstGeom prst="ellipse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27750" y="3573463"/>
              <a:ext cx="187325" cy="185738"/>
            </a:xfrm>
            <a:custGeom>
              <a:avLst/>
              <a:gdLst>
                <a:gd name="T0" fmla="*/ 44 w 49"/>
                <a:gd name="T1" fmla="*/ 18 h 49"/>
                <a:gd name="T2" fmla="*/ 44 w 49"/>
                <a:gd name="T3" fmla="*/ 10 h 49"/>
                <a:gd name="T4" fmla="*/ 36 w 49"/>
                <a:gd name="T5" fmla="*/ 7 h 49"/>
                <a:gd name="T6" fmla="*/ 32 w 49"/>
                <a:gd name="T7" fmla="*/ 1 h 49"/>
                <a:gd name="T8" fmla="*/ 24 w 49"/>
                <a:gd name="T9" fmla="*/ 3 h 49"/>
                <a:gd name="T10" fmla="*/ 16 w 49"/>
                <a:gd name="T11" fmla="*/ 1 h 49"/>
                <a:gd name="T12" fmla="*/ 12 w 49"/>
                <a:gd name="T13" fmla="*/ 7 h 49"/>
                <a:gd name="T14" fmla="*/ 4 w 49"/>
                <a:gd name="T15" fmla="*/ 10 h 49"/>
                <a:gd name="T16" fmla="*/ 4 w 49"/>
                <a:gd name="T17" fmla="*/ 18 h 49"/>
                <a:gd name="T18" fmla="*/ 0 w 49"/>
                <a:gd name="T19" fmla="*/ 24 h 49"/>
                <a:gd name="T20" fmla="*/ 4 w 49"/>
                <a:gd name="T21" fmla="*/ 31 h 49"/>
                <a:gd name="T22" fmla="*/ 4 w 49"/>
                <a:gd name="T23" fmla="*/ 39 h 49"/>
                <a:gd name="T24" fmla="*/ 12 w 49"/>
                <a:gd name="T25" fmla="*/ 41 h 49"/>
                <a:gd name="T26" fmla="*/ 16 w 49"/>
                <a:gd name="T27" fmla="*/ 48 h 49"/>
                <a:gd name="T28" fmla="*/ 24 w 49"/>
                <a:gd name="T29" fmla="*/ 45 h 49"/>
                <a:gd name="T30" fmla="*/ 32 w 49"/>
                <a:gd name="T31" fmla="*/ 48 h 49"/>
                <a:gd name="T32" fmla="*/ 36 w 49"/>
                <a:gd name="T33" fmla="*/ 41 h 49"/>
                <a:gd name="T34" fmla="*/ 44 w 49"/>
                <a:gd name="T35" fmla="*/ 39 h 49"/>
                <a:gd name="T36" fmla="*/ 44 w 49"/>
                <a:gd name="T37" fmla="*/ 31 h 49"/>
                <a:gd name="T38" fmla="*/ 49 w 49"/>
                <a:gd name="T39" fmla="*/ 24 h 49"/>
                <a:gd name="T40" fmla="*/ 44 w 49"/>
                <a:gd name="T41" fmla="*/ 18 h 49"/>
                <a:gd name="T42" fmla="*/ 24 w 49"/>
                <a:gd name="T43" fmla="*/ 37 h 49"/>
                <a:gd name="T44" fmla="*/ 11 w 49"/>
                <a:gd name="T45" fmla="*/ 24 h 49"/>
                <a:gd name="T46" fmla="*/ 24 w 49"/>
                <a:gd name="T47" fmla="*/ 12 h 49"/>
                <a:gd name="T48" fmla="*/ 37 w 49"/>
                <a:gd name="T49" fmla="*/ 24 h 49"/>
                <a:gd name="T50" fmla="*/ 24 w 49"/>
                <a:gd name="T51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49">
                  <a:moveTo>
                    <a:pt x="44" y="18"/>
                  </a:moveTo>
                  <a:cubicBezTo>
                    <a:pt x="43" y="16"/>
                    <a:pt x="45" y="12"/>
                    <a:pt x="44" y="10"/>
                  </a:cubicBezTo>
                  <a:cubicBezTo>
                    <a:pt x="42" y="8"/>
                    <a:pt x="38" y="9"/>
                    <a:pt x="36" y="7"/>
                  </a:cubicBezTo>
                  <a:cubicBezTo>
                    <a:pt x="34" y="6"/>
                    <a:pt x="34" y="2"/>
                    <a:pt x="32" y="1"/>
                  </a:cubicBezTo>
                  <a:cubicBezTo>
                    <a:pt x="29" y="0"/>
                    <a:pt x="27" y="3"/>
                    <a:pt x="24" y="3"/>
                  </a:cubicBezTo>
                  <a:cubicBezTo>
                    <a:pt x="22" y="3"/>
                    <a:pt x="19" y="0"/>
                    <a:pt x="16" y="1"/>
                  </a:cubicBezTo>
                  <a:cubicBezTo>
                    <a:pt x="14" y="2"/>
                    <a:pt x="14" y="6"/>
                    <a:pt x="12" y="7"/>
                  </a:cubicBezTo>
                  <a:cubicBezTo>
                    <a:pt x="10" y="9"/>
                    <a:pt x="6" y="8"/>
                    <a:pt x="4" y="10"/>
                  </a:cubicBezTo>
                  <a:cubicBezTo>
                    <a:pt x="3" y="12"/>
                    <a:pt x="5" y="16"/>
                    <a:pt x="4" y="18"/>
                  </a:cubicBezTo>
                  <a:cubicBezTo>
                    <a:pt x="3" y="20"/>
                    <a:pt x="0" y="22"/>
                    <a:pt x="0" y="24"/>
                  </a:cubicBezTo>
                  <a:cubicBezTo>
                    <a:pt x="0" y="27"/>
                    <a:pt x="3" y="29"/>
                    <a:pt x="4" y="31"/>
                  </a:cubicBezTo>
                  <a:cubicBezTo>
                    <a:pt x="5" y="33"/>
                    <a:pt x="3" y="37"/>
                    <a:pt x="4" y="39"/>
                  </a:cubicBezTo>
                  <a:cubicBezTo>
                    <a:pt x="6" y="41"/>
                    <a:pt x="10" y="40"/>
                    <a:pt x="12" y="41"/>
                  </a:cubicBezTo>
                  <a:cubicBezTo>
                    <a:pt x="14" y="43"/>
                    <a:pt x="14" y="47"/>
                    <a:pt x="16" y="48"/>
                  </a:cubicBezTo>
                  <a:cubicBezTo>
                    <a:pt x="19" y="49"/>
                    <a:pt x="22" y="45"/>
                    <a:pt x="24" y="45"/>
                  </a:cubicBezTo>
                  <a:cubicBezTo>
                    <a:pt x="27" y="45"/>
                    <a:pt x="29" y="49"/>
                    <a:pt x="32" y="48"/>
                  </a:cubicBezTo>
                  <a:cubicBezTo>
                    <a:pt x="34" y="47"/>
                    <a:pt x="34" y="43"/>
                    <a:pt x="36" y="41"/>
                  </a:cubicBezTo>
                  <a:cubicBezTo>
                    <a:pt x="38" y="40"/>
                    <a:pt x="42" y="41"/>
                    <a:pt x="44" y="39"/>
                  </a:cubicBezTo>
                  <a:cubicBezTo>
                    <a:pt x="45" y="37"/>
                    <a:pt x="43" y="33"/>
                    <a:pt x="44" y="31"/>
                  </a:cubicBezTo>
                  <a:cubicBezTo>
                    <a:pt x="45" y="29"/>
                    <a:pt x="49" y="27"/>
                    <a:pt x="49" y="24"/>
                  </a:cubicBezTo>
                  <a:cubicBezTo>
                    <a:pt x="49" y="22"/>
                    <a:pt x="45" y="20"/>
                    <a:pt x="44" y="18"/>
                  </a:cubicBezTo>
                  <a:close/>
                  <a:moveTo>
                    <a:pt x="24" y="37"/>
                  </a:moveTo>
                  <a:cubicBezTo>
                    <a:pt x="17" y="37"/>
                    <a:pt x="11" y="32"/>
                    <a:pt x="11" y="24"/>
                  </a:cubicBezTo>
                  <a:cubicBezTo>
                    <a:pt x="11" y="17"/>
                    <a:pt x="17" y="12"/>
                    <a:pt x="24" y="12"/>
                  </a:cubicBezTo>
                  <a:cubicBezTo>
                    <a:pt x="31" y="12"/>
                    <a:pt x="37" y="17"/>
                    <a:pt x="37" y="24"/>
                  </a:cubicBezTo>
                  <a:cubicBezTo>
                    <a:pt x="37" y="32"/>
                    <a:pt x="31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</p:grpSp>
      <p:cxnSp>
        <p:nvCxnSpPr>
          <p:cNvPr id="49" name="出自【趣你的PPT】(微信:qunideppt)：最优质的PPT资源库"/>
          <p:cNvCxnSpPr/>
          <p:nvPr/>
        </p:nvCxnSpPr>
        <p:spPr>
          <a:xfrm flipV="1">
            <a:off x="5265738" y="4913313"/>
            <a:ext cx="0" cy="395287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出自【趣你的PPT】(微信:qunideppt)：最优质的PPT资源库"/>
          <p:cNvCxnSpPr/>
          <p:nvPr/>
        </p:nvCxnSpPr>
        <p:spPr>
          <a:xfrm flipV="1">
            <a:off x="5265738" y="3729038"/>
            <a:ext cx="0" cy="323850"/>
          </a:xfrm>
          <a:prstGeom prst="lin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出自【趣你的PPT】(微信:qunideppt)：最优质的PPT资源库"/>
          <p:cNvCxnSpPr/>
          <p:nvPr/>
        </p:nvCxnSpPr>
        <p:spPr>
          <a:xfrm flipV="1">
            <a:off x="6826250" y="3825875"/>
            <a:ext cx="0" cy="1476375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出自【趣你的PPT】(微信:qunideppt)：最优质的PPT资源库"/>
          <p:cNvCxnSpPr/>
          <p:nvPr/>
        </p:nvCxnSpPr>
        <p:spPr>
          <a:xfrm flipV="1">
            <a:off x="6826250" y="2571750"/>
            <a:ext cx="0" cy="396875"/>
          </a:xfrm>
          <a:prstGeom prst="line">
            <a:avLst/>
          </a:prstGeom>
          <a:solidFill>
            <a:schemeClr val="tx1"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出自【趣你的PPT】(微信:qunideppt)：最优质的PPT资源库"/>
          <p:cNvSpPr/>
          <p:nvPr/>
        </p:nvSpPr>
        <p:spPr>
          <a:xfrm>
            <a:off x="5002213" y="3124200"/>
            <a:ext cx="539750" cy="539750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55" name="出自【趣你的PPT】(微信:qunideppt)：最优质的PPT资源库"/>
          <p:cNvSpPr>
            <a:spLocks/>
          </p:cNvSpPr>
          <p:nvPr/>
        </p:nvSpPr>
        <p:spPr bwMode="auto">
          <a:xfrm>
            <a:off x="5105400" y="3205163"/>
            <a:ext cx="333375" cy="377825"/>
          </a:xfrm>
          <a:custGeom>
            <a:avLst/>
            <a:gdLst>
              <a:gd name="T0" fmla="*/ 182 w 193"/>
              <a:gd name="T1" fmla="*/ 147 h 219"/>
              <a:gd name="T2" fmla="*/ 175 w 193"/>
              <a:gd name="T3" fmla="*/ 150 h 219"/>
              <a:gd name="T4" fmla="*/ 146 w 193"/>
              <a:gd name="T5" fmla="*/ 110 h 219"/>
              <a:gd name="T6" fmla="*/ 175 w 193"/>
              <a:gd name="T7" fmla="*/ 70 h 219"/>
              <a:gd name="T8" fmla="*/ 182 w 193"/>
              <a:gd name="T9" fmla="*/ 72 h 219"/>
              <a:gd name="T10" fmla="*/ 193 w 193"/>
              <a:gd name="T11" fmla="*/ 60 h 219"/>
              <a:gd name="T12" fmla="*/ 182 w 193"/>
              <a:gd name="T13" fmla="*/ 49 h 219"/>
              <a:gd name="T14" fmla="*/ 170 w 193"/>
              <a:gd name="T15" fmla="*/ 60 h 219"/>
              <a:gd name="T16" fmla="*/ 170 w 193"/>
              <a:gd name="T17" fmla="*/ 62 h 219"/>
              <a:gd name="T18" fmla="*/ 121 w 193"/>
              <a:gd name="T19" fmla="*/ 67 h 219"/>
              <a:gd name="T20" fmla="*/ 101 w 193"/>
              <a:gd name="T21" fmla="*/ 22 h 219"/>
              <a:gd name="T22" fmla="*/ 108 w 193"/>
              <a:gd name="T23" fmla="*/ 12 h 219"/>
              <a:gd name="T24" fmla="*/ 97 w 193"/>
              <a:gd name="T25" fmla="*/ 0 h 219"/>
              <a:gd name="T26" fmla="*/ 85 w 193"/>
              <a:gd name="T27" fmla="*/ 12 h 219"/>
              <a:gd name="T28" fmla="*/ 92 w 193"/>
              <a:gd name="T29" fmla="*/ 22 h 219"/>
              <a:gd name="T30" fmla="*/ 72 w 193"/>
              <a:gd name="T31" fmla="*/ 67 h 219"/>
              <a:gd name="T32" fmla="*/ 23 w 193"/>
              <a:gd name="T33" fmla="*/ 62 h 219"/>
              <a:gd name="T34" fmla="*/ 23 w 193"/>
              <a:gd name="T35" fmla="*/ 60 h 219"/>
              <a:gd name="T36" fmla="*/ 12 w 193"/>
              <a:gd name="T37" fmla="*/ 49 h 219"/>
              <a:gd name="T38" fmla="*/ 0 w 193"/>
              <a:gd name="T39" fmla="*/ 60 h 219"/>
              <a:gd name="T40" fmla="*/ 12 w 193"/>
              <a:gd name="T41" fmla="*/ 72 h 219"/>
              <a:gd name="T42" fmla="*/ 18 w 193"/>
              <a:gd name="T43" fmla="*/ 70 h 219"/>
              <a:gd name="T44" fmla="*/ 48 w 193"/>
              <a:gd name="T45" fmla="*/ 110 h 219"/>
              <a:gd name="T46" fmla="*/ 19 w 193"/>
              <a:gd name="T47" fmla="*/ 150 h 219"/>
              <a:gd name="T48" fmla="*/ 12 w 193"/>
              <a:gd name="T49" fmla="*/ 147 h 219"/>
              <a:gd name="T50" fmla="*/ 0 w 193"/>
              <a:gd name="T51" fmla="*/ 159 h 219"/>
              <a:gd name="T52" fmla="*/ 12 w 193"/>
              <a:gd name="T53" fmla="*/ 170 h 219"/>
              <a:gd name="T54" fmla="*/ 23 w 193"/>
              <a:gd name="T55" fmla="*/ 159 h 219"/>
              <a:gd name="T56" fmla="*/ 23 w 193"/>
              <a:gd name="T57" fmla="*/ 158 h 219"/>
              <a:gd name="T58" fmla="*/ 72 w 193"/>
              <a:gd name="T59" fmla="*/ 152 h 219"/>
              <a:gd name="T60" fmla="*/ 92 w 193"/>
              <a:gd name="T61" fmla="*/ 197 h 219"/>
              <a:gd name="T62" fmla="*/ 85 w 193"/>
              <a:gd name="T63" fmla="*/ 208 h 219"/>
              <a:gd name="T64" fmla="*/ 97 w 193"/>
              <a:gd name="T65" fmla="*/ 219 h 219"/>
              <a:gd name="T66" fmla="*/ 108 w 193"/>
              <a:gd name="T67" fmla="*/ 208 h 219"/>
              <a:gd name="T68" fmla="*/ 101 w 193"/>
              <a:gd name="T69" fmla="*/ 197 h 219"/>
              <a:gd name="T70" fmla="*/ 121 w 193"/>
              <a:gd name="T71" fmla="*/ 152 h 219"/>
              <a:gd name="T72" fmla="*/ 170 w 193"/>
              <a:gd name="T73" fmla="*/ 158 h 219"/>
              <a:gd name="T74" fmla="*/ 170 w 193"/>
              <a:gd name="T75" fmla="*/ 159 h 219"/>
              <a:gd name="T76" fmla="*/ 182 w 193"/>
              <a:gd name="T77" fmla="*/ 170 h 219"/>
              <a:gd name="T78" fmla="*/ 193 w 193"/>
              <a:gd name="T79" fmla="*/ 159 h 219"/>
              <a:gd name="T80" fmla="*/ 182 w 193"/>
              <a:gd name="T81" fmla="*/ 147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3" h="219">
                <a:moveTo>
                  <a:pt x="182" y="147"/>
                </a:moveTo>
                <a:cubicBezTo>
                  <a:pt x="179" y="147"/>
                  <a:pt x="177" y="148"/>
                  <a:pt x="175" y="150"/>
                </a:cubicBezTo>
                <a:cubicBezTo>
                  <a:pt x="146" y="110"/>
                  <a:pt x="146" y="110"/>
                  <a:pt x="146" y="110"/>
                </a:cubicBezTo>
                <a:cubicBezTo>
                  <a:pt x="175" y="70"/>
                  <a:pt x="175" y="70"/>
                  <a:pt x="175" y="70"/>
                </a:cubicBezTo>
                <a:cubicBezTo>
                  <a:pt x="177" y="71"/>
                  <a:pt x="179" y="72"/>
                  <a:pt x="182" y="72"/>
                </a:cubicBezTo>
                <a:cubicBezTo>
                  <a:pt x="188" y="72"/>
                  <a:pt x="193" y="67"/>
                  <a:pt x="193" y="60"/>
                </a:cubicBezTo>
                <a:cubicBezTo>
                  <a:pt x="193" y="54"/>
                  <a:pt x="188" y="49"/>
                  <a:pt x="182" y="49"/>
                </a:cubicBezTo>
                <a:cubicBezTo>
                  <a:pt x="175" y="49"/>
                  <a:pt x="170" y="54"/>
                  <a:pt x="170" y="60"/>
                </a:cubicBezTo>
                <a:cubicBezTo>
                  <a:pt x="170" y="61"/>
                  <a:pt x="170" y="61"/>
                  <a:pt x="170" y="62"/>
                </a:cubicBezTo>
                <a:cubicBezTo>
                  <a:pt x="121" y="67"/>
                  <a:pt x="121" y="67"/>
                  <a:pt x="121" y="67"/>
                </a:cubicBezTo>
                <a:cubicBezTo>
                  <a:pt x="101" y="22"/>
                  <a:pt x="101" y="22"/>
                  <a:pt x="101" y="22"/>
                </a:cubicBezTo>
                <a:cubicBezTo>
                  <a:pt x="105" y="20"/>
                  <a:pt x="108" y="16"/>
                  <a:pt x="108" y="12"/>
                </a:cubicBezTo>
                <a:cubicBezTo>
                  <a:pt x="108" y="5"/>
                  <a:pt x="103" y="0"/>
                  <a:pt x="97" y="0"/>
                </a:cubicBezTo>
                <a:cubicBezTo>
                  <a:pt x="90" y="0"/>
                  <a:pt x="85" y="5"/>
                  <a:pt x="85" y="12"/>
                </a:cubicBezTo>
                <a:cubicBezTo>
                  <a:pt x="85" y="16"/>
                  <a:pt x="88" y="20"/>
                  <a:pt x="92" y="22"/>
                </a:cubicBezTo>
                <a:cubicBezTo>
                  <a:pt x="72" y="67"/>
                  <a:pt x="72" y="67"/>
                  <a:pt x="72" y="67"/>
                </a:cubicBezTo>
                <a:cubicBezTo>
                  <a:pt x="23" y="62"/>
                  <a:pt x="23" y="62"/>
                  <a:pt x="23" y="62"/>
                </a:cubicBezTo>
                <a:cubicBezTo>
                  <a:pt x="23" y="61"/>
                  <a:pt x="23" y="61"/>
                  <a:pt x="23" y="60"/>
                </a:cubicBezTo>
                <a:cubicBezTo>
                  <a:pt x="23" y="54"/>
                  <a:pt x="18" y="49"/>
                  <a:pt x="12" y="49"/>
                </a:cubicBezTo>
                <a:cubicBezTo>
                  <a:pt x="5" y="49"/>
                  <a:pt x="0" y="54"/>
                  <a:pt x="0" y="60"/>
                </a:cubicBezTo>
                <a:cubicBezTo>
                  <a:pt x="0" y="67"/>
                  <a:pt x="5" y="72"/>
                  <a:pt x="12" y="72"/>
                </a:cubicBezTo>
                <a:cubicBezTo>
                  <a:pt x="14" y="72"/>
                  <a:pt x="16" y="71"/>
                  <a:pt x="18" y="70"/>
                </a:cubicBezTo>
                <a:cubicBezTo>
                  <a:pt x="48" y="110"/>
                  <a:pt x="48" y="110"/>
                  <a:pt x="48" y="110"/>
                </a:cubicBezTo>
                <a:cubicBezTo>
                  <a:pt x="19" y="150"/>
                  <a:pt x="19" y="150"/>
                  <a:pt x="19" y="150"/>
                </a:cubicBezTo>
                <a:cubicBezTo>
                  <a:pt x="17" y="148"/>
                  <a:pt x="14" y="147"/>
                  <a:pt x="12" y="147"/>
                </a:cubicBezTo>
                <a:cubicBezTo>
                  <a:pt x="5" y="147"/>
                  <a:pt x="0" y="152"/>
                  <a:pt x="0" y="159"/>
                </a:cubicBezTo>
                <a:cubicBezTo>
                  <a:pt x="0" y="165"/>
                  <a:pt x="5" y="170"/>
                  <a:pt x="12" y="170"/>
                </a:cubicBezTo>
                <a:cubicBezTo>
                  <a:pt x="18" y="170"/>
                  <a:pt x="23" y="165"/>
                  <a:pt x="23" y="159"/>
                </a:cubicBezTo>
                <a:cubicBezTo>
                  <a:pt x="23" y="158"/>
                  <a:pt x="23" y="158"/>
                  <a:pt x="23" y="158"/>
                </a:cubicBezTo>
                <a:cubicBezTo>
                  <a:pt x="72" y="152"/>
                  <a:pt x="72" y="152"/>
                  <a:pt x="72" y="152"/>
                </a:cubicBezTo>
                <a:cubicBezTo>
                  <a:pt x="92" y="197"/>
                  <a:pt x="92" y="197"/>
                  <a:pt x="92" y="197"/>
                </a:cubicBezTo>
                <a:cubicBezTo>
                  <a:pt x="88" y="199"/>
                  <a:pt x="85" y="203"/>
                  <a:pt x="85" y="208"/>
                </a:cubicBezTo>
                <a:cubicBezTo>
                  <a:pt x="85" y="214"/>
                  <a:pt x="90" y="219"/>
                  <a:pt x="97" y="219"/>
                </a:cubicBezTo>
                <a:cubicBezTo>
                  <a:pt x="103" y="219"/>
                  <a:pt x="108" y="214"/>
                  <a:pt x="108" y="208"/>
                </a:cubicBezTo>
                <a:cubicBezTo>
                  <a:pt x="108" y="203"/>
                  <a:pt x="105" y="199"/>
                  <a:pt x="101" y="197"/>
                </a:cubicBezTo>
                <a:cubicBezTo>
                  <a:pt x="121" y="152"/>
                  <a:pt x="121" y="152"/>
                  <a:pt x="121" y="152"/>
                </a:cubicBezTo>
                <a:cubicBezTo>
                  <a:pt x="170" y="158"/>
                  <a:pt x="170" y="158"/>
                  <a:pt x="170" y="158"/>
                </a:cubicBezTo>
                <a:cubicBezTo>
                  <a:pt x="170" y="158"/>
                  <a:pt x="170" y="158"/>
                  <a:pt x="170" y="159"/>
                </a:cubicBezTo>
                <a:cubicBezTo>
                  <a:pt x="170" y="165"/>
                  <a:pt x="175" y="170"/>
                  <a:pt x="182" y="170"/>
                </a:cubicBezTo>
                <a:cubicBezTo>
                  <a:pt x="188" y="170"/>
                  <a:pt x="193" y="165"/>
                  <a:pt x="193" y="159"/>
                </a:cubicBezTo>
                <a:cubicBezTo>
                  <a:pt x="193" y="152"/>
                  <a:pt x="188" y="147"/>
                  <a:pt x="182" y="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57" name="出自【趣你的PPT】(微信:qunideppt)：最优质的PPT资源库"/>
          <p:cNvSpPr/>
          <p:nvPr/>
        </p:nvSpPr>
        <p:spPr>
          <a:xfrm>
            <a:off x="6556375" y="1987550"/>
            <a:ext cx="539750" cy="539750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58" name="Group 56出自【趣你的PPT】(微信:qunideppt)：最优质的PPT资源库"/>
          <p:cNvGrpSpPr/>
          <p:nvPr/>
        </p:nvGrpSpPr>
        <p:grpSpPr>
          <a:xfrm>
            <a:off x="6637853" y="2049347"/>
            <a:ext cx="371937" cy="351888"/>
            <a:chOff x="8493125" y="2289175"/>
            <a:chExt cx="854075" cy="808038"/>
          </a:xfrm>
          <a:solidFill>
            <a:schemeClr val="bg1"/>
          </a:solidFill>
        </p:grpSpPr>
        <p:sp>
          <p:nvSpPr>
            <p:cNvPr id="5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93125" y="2762250"/>
              <a:ext cx="854075" cy="334963"/>
            </a:xfrm>
            <a:custGeom>
              <a:avLst/>
              <a:gdLst>
                <a:gd name="T0" fmla="*/ 517 w 538"/>
                <a:gd name="T1" fmla="*/ 57 h 211"/>
                <a:gd name="T2" fmla="*/ 335 w 538"/>
                <a:gd name="T3" fmla="*/ 0 h 211"/>
                <a:gd name="T4" fmla="*/ 299 w 538"/>
                <a:gd name="T5" fmla="*/ 161 h 211"/>
                <a:gd name="T6" fmla="*/ 278 w 538"/>
                <a:gd name="T7" fmla="*/ 33 h 211"/>
                <a:gd name="T8" fmla="*/ 287 w 538"/>
                <a:gd name="T9" fmla="*/ 24 h 211"/>
                <a:gd name="T10" fmla="*/ 304 w 538"/>
                <a:gd name="T11" fmla="*/ 5 h 211"/>
                <a:gd name="T12" fmla="*/ 235 w 538"/>
                <a:gd name="T13" fmla="*/ 5 h 211"/>
                <a:gd name="T14" fmla="*/ 251 w 538"/>
                <a:gd name="T15" fmla="*/ 24 h 211"/>
                <a:gd name="T16" fmla="*/ 261 w 538"/>
                <a:gd name="T17" fmla="*/ 33 h 211"/>
                <a:gd name="T18" fmla="*/ 239 w 538"/>
                <a:gd name="T19" fmla="*/ 161 h 211"/>
                <a:gd name="T20" fmla="*/ 204 w 538"/>
                <a:gd name="T21" fmla="*/ 0 h 211"/>
                <a:gd name="T22" fmla="*/ 20 w 538"/>
                <a:gd name="T23" fmla="*/ 57 h 211"/>
                <a:gd name="T24" fmla="*/ 0 w 538"/>
                <a:gd name="T25" fmla="*/ 211 h 211"/>
                <a:gd name="T26" fmla="*/ 538 w 538"/>
                <a:gd name="T27" fmla="*/ 211 h 211"/>
                <a:gd name="T28" fmla="*/ 517 w 538"/>
                <a:gd name="T29" fmla="*/ 57 h 211"/>
                <a:gd name="T30" fmla="*/ 459 w 538"/>
                <a:gd name="T31" fmla="*/ 156 h 211"/>
                <a:gd name="T32" fmla="*/ 366 w 538"/>
                <a:gd name="T33" fmla="*/ 156 h 211"/>
                <a:gd name="T34" fmla="*/ 366 w 538"/>
                <a:gd name="T35" fmla="*/ 129 h 211"/>
                <a:gd name="T36" fmla="*/ 412 w 538"/>
                <a:gd name="T37" fmla="*/ 122 h 211"/>
                <a:gd name="T38" fmla="*/ 459 w 538"/>
                <a:gd name="T39" fmla="*/ 129 h 211"/>
                <a:gd name="T40" fmla="*/ 459 w 538"/>
                <a:gd name="T41" fmla="*/ 15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8" h="211">
                  <a:moveTo>
                    <a:pt x="517" y="57"/>
                  </a:moveTo>
                  <a:lnTo>
                    <a:pt x="335" y="0"/>
                  </a:lnTo>
                  <a:lnTo>
                    <a:pt x="299" y="161"/>
                  </a:lnTo>
                  <a:lnTo>
                    <a:pt x="278" y="33"/>
                  </a:lnTo>
                  <a:lnTo>
                    <a:pt x="287" y="24"/>
                  </a:lnTo>
                  <a:lnTo>
                    <a:pt x="304" y="5"/>
                  </a:lnTo>
                  <a:lnTo>
                    <a:pt x="235" y="5"/>
                  </a:lnTo>
                  <a:lnTo>
                    <a:pt x="251" y="24"/>
                  </a:lnTo>
                  <a:lnTo>
                    <a:pt x="261" y="33"/>
                  </a:lnTo>
                  <a:lnTo>
                    <a:pt x="239" y="161"/>
                  </a:lnTo>
                  <a:lnTo>
                    <a:pt x="204" y="0"/>
                  </a:lnTo>
                  <a:lnTo>
                    <a:pt x="20" y="57"/>
                  </a:lnTo>
                  <a:lnTo>
                    <a:pt x="0" y="211"/>
                  </a:lnTo>
                  <a:lnTo>
                    <a:pt x="538" y="211"/>
                  </a:lnTo>
                  <a:lnTo>
                    <a:pt x="517" y="57"/>
                  </a:lnTo>
                  <a:close/>
                  <a:moveTo>
                    <a:pt x="459" y="156"/>
                  </a:moveTo>
                  <a:lnTo>
                    <a:pt x="366" y="156"/>
                  </a:lnTo>
                  <a:lnTo>
                    <a:pt x="366" y="129"/>
                  </a:lnTo>
                  <a:lnTo>
                    <a:pt x="412" y="122"/>
                  </a:lnTo>
                  <a:lnTo>
                    <a:pt x="459" y="129"/>
                  </a:lnTo>
                  <a:lnTo>
                    <a:pt x="459" y="15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29663" y="2289175"/>
              <a:ext cx="382588" cy="427038"/>
            </a:xfrm>
            <a:prstGeom prst="ellipse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</p:grpSp>
      <p:cxnSp>
        <p:nvCxnSpPr>
          <p:cNvPr id="61" name="出自【趣你的PPT】(微信:qunideppt)：最优质的PPT资源库"/>
          <p:cNvCxnSpPr/>
          <p:nvPr/>
        </p:nvCxnSpPr>
        <p:spPr>
          <a:xfrm flipV="1">
            <a:off x="8385175" y="4910138"/>
            <a:ext cx="0" cy="395287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出自【趣你的PPT】(微信:qunideppt)：最优质的PPT资源库"/>
          <p:cNvCxnSpPr/>
          <p:nvPr/>
        </p:nvCxnSpPr>
        <p:spPr>
          <a:xfrm flipV="1">
            <a:off x="8385175" y="3665538"/>
            <a:ext cx="0" cy="396875"/>
          </a:xfrm>
          <a:prstGeom prst="lin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出自【趣你的PPT】(微信:qunideppt)：最优质的PPT资源库"/>
          <p:cNvCxnSpPr/>
          <p:nvPr/>
        </p:nvCxnSpPr>
        <p:spPr>
          <a:xfrm flipV="1">
            <a:off x="9964738" y="3633788"/>
            <a:ext cx="0" cy="1655762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出自【趣你的PPT】(微信:qunideppt)：最优质的PPT资源库"/>
          <p:cNvCxnSpPr/>
          <p:nvPr/>
        </p:nvCxnSpPr>
        <p:spPr>
          <a:xfrm flipV="1">
            <a:off x="9964738" y="2379663"/>
            <a:ext cx="0" cy="396875"/>
          </a:xfrm>
          <a:prstGeom prst="line">
            <a:avLst/>
          </a:prstGeom>
          <a:solidFill>
            <a:schemeClr val="tx1">
              <a:alpha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出自【趣你的PPT】(微信:qunideppt)：最优质的PPT资源库"/>
          <p:cNvSpPr/>
          <p:nvPr/>
        </p:nvSpPr>
        <p:spPr>
          <a:xfrm>
            <a:off x="8120063" y="3081338"/>
            <a:ext cx="539750" cy="539750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67" name="Group 69出自【趣你的PPT】(微信:qunideppt)：最优质的PPT资源库"/>
          <p:cNvGrpSpPr/>
          <p:nvPr/>
        </p:nvGrpSpPr>
        <p:grpSpPr>
          <a:xfrm>
            <a:off x="8214283" y="3189473"/>
            <a:ext cx="351933" cy="322605"/>
            <a:chOff x="7816850" y="1350963"/>
            <a:chExt cx="895350" cy="820737"/>
          </a:xfrm>
          <a:solidFill>
            <a:schemeClr val="bg1"/>
          </a:solidFill>
        </p:grpSpPr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50188" y="1792288"/>
              <a:ext cx="828675" cy="379412"/>
            </a:xfrm>
            <a:custGeom>
              <a:avLst/>
              <a:gdLst>
                <a:gd name="T0" fmla="*/ 119 w 218"/>
                <a:gd name="T1" fmla="*/ 26 h 100"/>
                <a:gd name="T2" fmla="*/ 99 w 218"/>
                <a:gd name="T3" fmla="*/ 26 h 100"/>
                <a:gd name="T4" fmla="*/ 73 w 218"/>
                <a:gd name="T5" fmla="*/ 0 h 100"/>
                <a:gd name="T6" fmla="*/ 0 w 218"/>
                <a:gd name="T7" fmla="*/ 0 h 100"/>
                <a:gd name="T8" fmla="*/ 0 w 218"/>
                <a:gd name="T9" fmla="*/ 70 h 100"/>
                <a:gd name="T10" fmla="*/ 29 w 218"/>
                <a:gd name="T11" fmla="*/ 100 h 100"/>
                <a:gd name="T12" fmla="*/ 189 w 218"/>
                <a:gd name="T13" fmla="*/ 100 h 100"/>
                <a:gd name="T14" fmla="*/ 218 w 218"/>
                <a:gd name="T15" fmla="*/ 70 h 100"/>
                <a:gd name="T16" fmla="*/ 218 w 218"/>
                <a:gd name="T17" fmla="*/ 0 h 100"/>
                <a:gd name="T18" fmla="*/ 145 w 218"/>
                <a:gd name="T19" fmla="*/ 0 h 100"/>
                <a:gd name="T20" fmla="*/ 119 w 218"/>
                <a:gd name="T21" fmla="*/ 2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8" h="100">
                  <a:moveTo>
                    <a:pt x="119" y="26"/>
                  </a:moveTo>
                  <a:cubicBezTo>
                    <a:pt x="99" y="26"/>
                    <a:pt x="99" y="26"/>
                    <a:pt x="99" y="26"/>
                  </a:cubicBezTo>
                  <a:cubicBezTo>
                    <a:pt x="85" y="26"/>
                    <a:pt x="73" y="14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6"/>
                    <a:pt x="13" y="100"/>
                    <a:pt x="29" y="100"/>
                  </a:cubicBezTo>
                  <a:cubicBezTo>
                    <a:pt x="189" y="100"/>
                    <a:pt x="189" y="100"/>
                    <a:pt x="189" y="100"/>
                  </a:cubicBezTo>
                  <a:cubicBezTo>
                    <a:pt x="205" y="100"/>
                    <a:pt x="218" y="86"/>
                    <a:pt x="218" y="7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14"/>
                    <a:pt x="133" y="26"/>
                    <a:pt x="119" y="2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816850" y="1350963"/>
              <a:ext cx="895350" cy="498475"/>
            </a:xfrm>
            <a:custGeom>
              <a:avLst/>
              <a:gdLst>
                <a:gd name="T0" fmla="*/ 204 w 236"/>
                <a:gd name="T1" fmla="*/ 44 h 131"/>
                <a:gd name="T2" fmla="*/ 163 w 236"/>
                <a:gd name="T3" fmla="*/ 44 h 131"/>
                <a:gd name="T4" fmla="*/ 163 w 236"/>
                <a:gd name="T5" fmla="*/ 30 h 131"/>
                <a:gd name="T6" fmla="*/ 133 w 236"/>
                <a:gd name="T7" fmla="*/ 0 h 131"/>
                <a:gd name="T8" fmla="*/ 103 w 236"/>
                <a:gd name="T9" fmla="*/ 0 h 131"/>
                <a:gd name="T10" fmla="*/ 73 w 236"/>
                <a:gd name="T11" fmla="*/ 30 h 131"/>
                <a:gd name="T12" fmla="*/ 73 w 236"/>
                <a:gd name="T13" fmla="*/ 44 h 131"/>
                <a:gd name="T14" fmla="*/ 32 w 236"/>
                <a:gd name="T15" fmla="*/ 44 h 131"/>
                <a:gd name="T16" fmla="*/ 0 w 236"/>
                <a:gd name="T17" fmla="*/ 75 h 131"/>
                <a:gd name="T18" fmla="*/ 0 w 236"/>
                <a:gd name="T19" fmla="*/ 106 h 131"/>
                <a:gd name="T20" fmla="*/ 92 w 236"/>
                <a:gd name="T21" fmla="*/ 106 h 131"/>
                <a:gd name="T22" fmla="*/ 92 w 236"/>
                <a:gd name="T23" fmla="*/ 115 h 131"/>
                <a:gd name="T24" fmla="*/ 108 w 236"/>
                <a:gd name="T25" fmla="*/ 131 h 131"/>
                <a:gd name="T26" fmla="*/ 128 w 236"/>
                <a:gd name="T27" fmla="*/ 131 h 131"/>
                <a:gd name="T28" fmla="*/ 144 w 236"/>
                <a:gd name="T29" fmla="*/ 115 h 131"/>
                <a:gd name="T30" fmla="*/ 144 w 236"/>
                <a:gd name="T31" fmla="*/ 106 h 131"/>
                <a:gd name="T32" fmla="*/ 236 w 236"/>
                <a:gd name="T33" fmla="*/ 106 h 131"/>
                <a:gd name="T34" fmla="*/ 236 w 236"/>
                <a:gd name="T35" fmla="*/ 75 h 131"/>
                <a:gd name="T36" fmla="*/ 204 w 236"/>
                <a:gd name="T37" fmla="*/ 44 h 131"/>
                <a:gd name="T38" fmla="*/ 92 w 236"/>
                <a:gd name="T39" fmla="*/ 30 h 131"/>
                <a:gd name="T40" fmla="*/ 103 w 236"/>
                <a:gd name="T41" fmla="*/ 19 h 131"/>
                <a:gd name="T42" fmla="*/ 133 w 236"/>
                <a:gd name="T43" fmla="*/ 19 h 131"/>
                <a:gd name="T44" fmla="*/ 144 w 236"/>
                <a:gd name="T45" fmla="*/ 30 h 131"/>
                <a:gd name="T46" fmla="*/ 144 w 236"/>
                <a:gd name="T47" fmla="*/ 44 h 131"/>
                <a:gd name="T48" fmla="*/ 92 w 236"/>
                <a:gd name="T49" fmla="*/ 44 h 131"/>
                <a:gd name="T50" fmla="*/ 92 w 236"/>
                <a:gd name="T51" fmla="*/ 3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6" h="131">
                  <a:moveTo>
                    <a:pt x="204" y="44"/>
                  </a:moveTo>
                  <a:cubicBezTo>
                    <a:pt x="163" y="44"/>
                    <a:pt x="163" y="44"/>
                    <a:pt x="163" y="44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14"/>
                    <a:pt x="150" y="0"/>
                    <a:pt x="13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86" y="0"/>
                    <a:pt x="73" y="14"/>
                    <a:pt x="73" y="30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15" y="44"/>
                    <a:pt x="0" y="58"/>
                    <a:pt x="0" y="7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24"/>
                    <a:pt x="99" y="131"/>
                    <a:pt x="108" y="131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37" y="131"/>
                    <a:pt x="144" y="124"/>
                    <a:pt x="144" y="115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58"/>
                    <a:pt x="221" y="44"/>
                    <a:pt x="204" y="44"/>
                  </a:cubicBezTo>
                  <a:close/>
                  <a:moveTo>
                    <a:pt x="92" y="30"/>
                  </a:moveTo>
                  <a:cubicBezTo>
                    <a:pt x="92" y="24"/>
                    <a:pt x="97" y="19"/>
                    <a:pt x="103" y="19"/>
                  </a:cubicBezTo>
                  <a:cubicBezTo>
                    <a:pt x="133" y="19"/>
                    <a:pt x="133" y="19"/>
                    <a:pt x="133" y="19"/>
                  </a:cubicBezTo>
                  <a:cubicBezTo>
                    <a:pt x="139" y="19"/>
                    <a:pt x="144" y="24"/>
                    <a:pt x="144" y="30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92" y="44"/>
                    <a:pt x="92" y="44"/>
                    <a:pt x="92" y="44"/>
                  </a:cubicBezTo>
                  <a:lnTo>
                    <a:pt x="92" y="3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71" name="出自【趣你的PPT】(微信:qunideppt)：最优质的PPT资源库"/>
          <p:cNvSpPr/>
          <p:nvPr/>
        </p:nvSpPr>
        <p:spPr>
          <a:xfrm>
            <a:off x="9694863" y="1835150"/>
            <a:ext cx="539750" cy="539750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7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804400" y="1944688"/>
            <a:ext cx="320675" cy="320675"/>
          </a:xfrm>
          <a:custGeom>
            <a:avLst/>
            <a:gdLst>
              <a:gd name="T0" fmla="*/ 0 w 124"/>
              <a:gd name="T1" fmla="*/ 62 h 124"/>
              <a:gd name="T2" fmla="*/ 124 w 124"/>
              <a:gd name="T3" fmla="*/ 62 h 124"/>
              <a:gd name="T4" fmla="*/ 116 w 124"/>
              <a:gd name="T5" fmla="*/ 60 h 124"/>
              <a:gd name="T6" fmla="*/ 87 w 124"/>
              <a:gd name="T7" fmla="*/ 35 h 124"/>
              <a:gd name="T8" fmla="*/ 116 w 124"/>
              <a:gd name="T9" fmla="*/ 60 h 124"/>
              <a:gd name="T10" fmla="*/ 43 w 124"/>
              <a:gd name="T11" fmla="*/ 95 h 124"/>
              <a:gd name="T12" fmla="*/ 60 w 124"/>
              <a:gd name="T13" fmla="*/ 116 h 124"/>
              <a:gd name="T14" fmla="*/ 64 w 124"/>
              <a:gd name="T15" fmla="*/ 8 h 124"/>
              <a:gd name="T16" fmla="*/ 64 w 124"/>
              <a:gd name="T17" fmla="*/ 36 h 124"/>
              <a:gd name="T18" fmla="*/ 64 w 124"/>
              <a:gd name="T19" fmla="*/ 8 h 124"/>
              <a:gd name="T20" fmla="*/ 100 w 124"/>
              <a:gd name="T21" fmla="*/ 23 h 124"/>
              <a:gd name="T22" fmla="*/ 71 w 124"/>
              <a:gd name="T23" fmla="*/ 9 h 124"/>
              <a:gd name="T24" fmla="*/ 60 w 124"/>
              <a:gd name="T25" fmla="*/ 36 h 124"/>
              <a:gd name="T26" fmla="*/ 60 w 124"/>
              <a:gd name="T27" fmla="*/ 8 h 124"/>
              <a:gd name="T28" fmla="*/ 38 w 124"/>
              <a:gd name="T29" fmla="*/ 31 h 124"/>
              <a:gd name="T30" fmla="*/ 53 w 124"/>
              <a:gd name="T31" fmla="*/ 9 h 124"/>
              <a:gd name="T32" fmla="*/ 40 w 124"/>
              <a:gd name="T33" fmla="*/ 36 h 124"/>
              <a:gd name="T34" fmla="*/ 60 w 124"/>
              <a:gd name="T35" fmla="*/ 60 h 124"/>
              <a:gd name="T36" fmla="*/ 40 w 124"/>
              <a:gd name="T37" fmla="*/ 36 h 124"/>
              <a:gd name="T38" fmla="*/ 60 w 124"/>
              <a:gd name="T39" fmla="*/ 88 h 124"/>
              <a:gd name="T40" fmla="*/ 36 w 124"/>
              <a:gd name="T41" fmla="*/ 64 h 124"/>
              <a:gd name="T42" fmla="*/ 53 w 124"/>
              <a:gd name="T43" fmla="*/ 115 h 124"/>
              <a:gd name="T44" fmla="*/ 40 w 124"/>
              <a:gd name="T45" fmla="*/ 96 h 124"/>
              <a:gd name="T46" fmla="*/ 64 w 124"/>
              <a:gd name="T47" fmla="*/ 116 h 124"/>
              <a:gd name="T48" fmla="*/ 81 w 124"/>
              <a:gd name="T49" fmla="*/ 95 h 124"/>
              <a:gd name="T50" fmla="*/ 64 w 124"/>
              <a:gd name="T51" fmla="*/ 116 h 124"/>
              <a:gd name="T52" fmla="*/ 97 w 124"/>
              <a:gd name="T53" fmla="*/ 103 h 124"/>
              <a:gd name="T54" fmla="*/ 84 w 124"/>
              <a:gd name="T55" fmla="*/ 96 h 124"/>
              <a:gd name="T56" fmla="*/ 64 w 124"/>
              <a:gd name="T57" fmla="*/ 88 h 124"/>
              <a:gd name="T58" fmla="*/ 88 w 124"/>
              <a:gd name="T59" fmla="*/ 64 h 124"/>
              <a:gd name="T60" fmla="*/ 64 w 124"/>
              <a:gd name="T61" fmla="*/ 60 h 124"/>
              <a:gd name="T62" fmla="*/ 84 w 124"/>
              <a:gd name="T63" fmla="*/ 36 h 124"/>
              <a:gd name="T64" fmla="*/ 64 w 124"/>
              <a:gd name="T65" fmla="*/ 60 h 124"/>
              <a:gd name="T66" fmla="*/ 37 w 124"/>
              <a:gd name="T67" fmla="*/ 35 h 124"/>
              <a:gd name="T68" fmla="*/ 8 w 124"/>
              <a:gd name="T69" fmla="*/ 60 h 124"/>
              <a:gd name="T70" fmla="*/ 8 w 124"/>
              <a:gd name="T71" fmla="*/ 64 h 124"/>
              <a:gd name="T72" fmla="*/ 38 w 124"/>
              <a:gd name="T73" fmla="*/ 93 h 124"/>
              <a:gd name="T74" fmla="*/ 8 w 124"/>
              <a:gd name="T75" fmla="*/ 64 h 124"/>
              <a:gd name="T76" fmla="*/ 86 w 124"/>
              <a:gd name="T77" fmla="*/ 93 h 124"/>
              <a:gd name="T78" fmla="*/ 116 w 124"/>
              <a:gd name="T79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0" y="96"/>
                  <a:pt x="28" y="124"/>
                  <a:pt x="62" y="124"/>
                </a:cubicBezTo>
                <a:cubicBezTo>
                  <a:pt x="96" y="124"/>
                  <a:pt x="124" y="96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  <a:moveTo>
                  <a:pt x="116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51"/>
                  <a:pt x="90" y="43"/>
                  <a:pt x="87" y="35"/>
                </a:cubicBezTo>
                <a:cubicBezTo>
                  <a:pt x="93" y="33"/>
                  <a:pt x="98" y="30"/>
                  <a:pt x="102" y="26"/>
                </a:cubicBezTo>
                <a:cubicBezTo>
                  <a:pt x="110" y="35"/>
                  <a:pt x="115" y="47"/>
                  <a:pt x="116" y="60"/>
                </a:cubicBezTo>
                <a:close/>
                <a:moveTo>
                  <a:pt x="60" y="116"/>
                </a:moveTo>
                <a:cubicBezTo>
                  <a:pt x="53" y="110"/>
                  <a:pt x="48" y="103"/>
                  <a:pt x="43" y="95"/>
                </a:cubicBezTo>
                <a:cubicBezTo>
                  <a:pt x="49" y="93"/>
                  <a:pt x="54" y="92"/>
                  <a:pt x="60" y="92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lose/>
                <a:moveTo>
                  <a:pt x="64" y="8"/>
                </a:moveTo>
                <a:cubicBezTo>
                  <a:pt x="72" y="14"/>
                  <a:pt x="78" y="23"/>
                  <a:pt x="82" y="33"/>
                </a:cubicBezTo>
                <a:cubicBezTo>
                  <a:pt x="76" y="35"/>
                  <a:pt x="70" y="36"/>
                  <a:pt x="64" y="36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lose/>
                <a:moveTo>
                  <a:pt x="71" y="9"/>
                </a:moveTo>
                <a:cubicBezTo>
                  <a:pt x="82" y="11"/>
                  <a:pt x="92" y="16"/>
                  <a:pt x="100" y="23"/>
                </a:cubicBezTo>
                <a:cubicBezTo>
                  <a:pt x="95" y="26"/>
                  <a:pt x="91" y="29"/>
                  <a:pt x="86" y="31"/>
                </a:cubicBezTo>
                <a:cubicBezTo>
                  <a:pt x="82" y="23"/>
                  <a:pt x="77" y="15"/>
                  <a:pt x="71" y="9"/>
                </a:cubicBezTo>
                <a:close/>
                <a:moveTo>
                  <a:pt x="60" y="8"/>
                </a:moveTo>
                <a:cubicBezTo>
                  <a:pt x="60" y="36"/>
                  <a:pt x="60" y="36"/>
                  <a:pt x="60" y="36"/>
                </a:cubicBezTo>
                <a:cubicBezTo>
                  <a:pt x="54" y="36"/>
                  <a:pt x="48" y="35"/>
                  <a:pt x="42" y="33"/>
                </a:cubicBezTo>
                <a:cubicBezTo>
                  <a:pt x="46" y="23"/>
                  <a:pt x="52" y="14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38" y="31"/>
                </a:moveTo>
                <a:cubicBezTo>
                  <a:pt x="33" y="29"/>
                  <a:pt x="29" y="26"/>
                  <a:pt x="24" y="23"/>
                </a:cubicBezTo>
                <a:cubicBezTo>
                  <a:pt x="32" y="16"/>
                  <a:pt x="42" y="11"/>
                  <a:pt x="53" y="9"/>
                </a:cubicBezTo>
                <a:cubicBezTo>
                  <a:pt x="47" y="15"/>
                  <a:pt x="42" y="23"/>
                  <a:pt x="38" y="31"/>
                </a:cubicBezTo>
                <a:close/>
                <a:moveTo>
                  <a:pt x="40" y="36"/>
                </a:moveTo>
                <a:cubicBezTo>
                  <a:pt x="47" y="38"/>
                  <a:pt x="53" y="40"/>
                  <a:pt x="60" y="40"/>
                </a:cubicBezTo>
                <a:cubicBezTo>
                  <a:pt x="60" y="60"/>
                  <a:pt x="60" y="60"/>
                  <a:pt x="60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52"/>
                  <a:pt x="38" y="44"/>
                  <a:pt x="40" y="36"/>
                </a:cubicBezTo>
                <a:close/>
                <a:moveTo>
                  <a:pt x="60" y="64"/>
                </a:moveTo>
                <a:cubicBezTo>
                  <a:pt x="60" y="88"/>
                  <a:pt x="60" y="88"/>
                  <a:pt x="60" y="88"/>
                </a:cubicBezTo>
                <a:cubicBezTo>
                  <a:pt x="54" y="88"/>
                  <a:pt x="48" y="89"/>
                  <a:pt x="42" y="91"/>
                </a:cubicBezTo>
                <a:cubicBezTo>
                  <a:pt x="38" y="83"/>
                  <a:pt x="36" y="74"/>
                  <a:pt x="36" y="64"/>
                </a:cubicBezTo>
                <a:lnTo>
                  <a:pt x="60" y="64"/>
                </a:lnTo>
                <a:close/>
                <a:moveTo>
                  <a:pt x="53" y="115"/>
                </a:moveTo>
                <a:cubicBezTo>
                  <a:pt x="43" y="114"/>
                  <a:pt x="34" y="109"/>
                  <a:pt x="27" y="103"/>
                </a:cubicBezTo>
                <a:cubicBezTo>
                  <a:pt x="31" y="100"/>
                  <a:pt x="35" y="98"/>
                  <a:pt x="40" y="96"/>
                </a:cubicBezTo>
                <a:cubicBezTo>
                  <a:pt x="43" y="103"/>
                  <a:pt x="48" y="110"/>
                  <a:pt x="53" y="115"/>
                </a:cubicBezTo>
                <a:close/>
                <a:moveTo>
                  <a:pt x="64" y="116"/>
                </a:moveTo>
                <a:cubicBezTo>
                  <a:pt x="64" y="92"/>
                  <a:pt x="64" y="92"/>
                  <a:pt x="64" y="92"/>
                </a:cubicBezTo>
                <a:cubicBezTo>
                  <a:pt x="70" y="92"/>
                  <a:pt x="75" y="93"/>
                  <a:pt x="81" y="95"/>
                </a:cubicBezTo>
                <a:cubicBezTo>
                  <a:pt x="76" y="103"/>
                  <a:pt x="71" y="110"/>
                  <a:pt x="64" y="116"/>
                </a:cubicBezTo>
                <a:cubicBezTo>
                  <a:pt x="64" y="116"/>
                  <a:pt x="64" y="116"/>
                  <a:pt x="64" y="116"/>
                </a:cubicBezTo>
                <a:close/>
                <a:moveTo>
                  <a:pt x="84" y="96"/>
                </a:moveTo>
                <a:cubicBezTo>
                  <a:pt x="89" y="98"/>
                  <a:pt x="93" y="100"/>
                  <a:pt x="97" y="103"/>
                </a:cubicBezTo>
                <a:cubicBezTo>
                  <a:pt x="90" y="109"/>
                  <a:pt x="81" y="114"/>
                  <a:pt x="71" y="115"/>
                </a:cubicBezTo>
                <a:cubicBezTo>
                  <a:pt x="76" y="110"/>
                  <a:pt x="81" y="103"/>
                  <a:pt x="84" y="96"/>
                </a:cubicBezTo>
                <a:close/>
                <a:moveTo>
                  <a:pt x="82" y="91"/>
                </a:moveTo>
                <a:cubicBezTo>
                  <a:pt x="76" y="89"/>
                  <a:pt x="70" y="88"/>
                  <a:pt x="64" y="88"/>
                </a:cubicBezTo>
                <a:cubicBezTo>
                  <a:pt x="64" y="64"/>
                  <a:pt x="64" y="64"/>
                  <a:pt x="64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74"/>
                  <a:pt x="86" y="83"/>
                  <a:pt x="82" y="91"/>
                </a:cubicBezTo>
                <a:close/>
                <a:moveTo>
                  <a:pt x="64" y="60"/>
                </a:moveTo>
                <a:cubicBezTo>
                  <a:pt x="64" y="40"/>
                  <a:pt x="64" y="40"/>
                  <a:pt x="64" y="40"/>
                </a:cubicBezTo>
                <a:cubicBezTo>
                  <a:pt x="71" y="40"/>
                  <a:pt x="77" y="38"/>
                  <a:pt x="84" y="36"/>
                </a:cubicBezTo>
                <a:cubicBezTo>
                  <a:pt x="86" y="44"/>
                  <a:pt x="88" y="52"/>
                  <a:pt x="88" y="60"/>
                </a:cubicBezTo>
                <a:lnTo>
                  <a:pt x="64" y="60"/>
                </a:lnTo>
                <a:close/>
                <a:moveTo>
                  <a:pt x="22" y="26"/>
                </a:moveTo>
                <a:cubicBezTo>
                  <a:pt x="26" y="30"/>
                  <a:pt x="31" y="33"/>
                  <a:pt x="37" y="35"/>
                </a:cubicBezTo>
                <a:cubicBezTo>
                  <a:pt x="34" y="43"/>
                  <a:pt x="32" y="51"/>
                  <a:pt x="32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47"/>
                  <a:pt x="14" y="35"/>
                  <a:pt x="22" y="26"/>
                </a:cubicBezTo>
                <a:close/>
                <a:moveTo>
                  <a:pt x="8" y="64"/>
                </a:moveTo>
                <a:cubicBezTo>
                  <a:pt x="32" y="64"/>
                  <a:pt x="32" y="64"/>
                  <a:pt x="32" y="64"/>
                </a:cubicBezTo>
                <a:cubicBezTo>
                  <a:pt x="32" y="74"/>
                  <a:pt x="34" y="84"/>
                  <a:pt x="38" y="93"/>
                </a:cubicBezTo>
                <a:cubicBezTo>
                  <a:pt x="33" y="95"/>
                  <a:pt x="28" y="97"/>
                  <a:pt x="24" y="100"/>
                </a:cubicBezTo>
                <a:cubicBezTo>
                  <a:pt x="15" y="91"/>
                  <a:pt x="9" y="78"/>
                  <a:pt x="8" y="64"/>
                </a:cubicBezTo>
                <a:close/>
                <a:moveTo>
                  <a:pt x="100" y="100"/>
                </a:moveTo>
                <a:cubicBezTo>
                  <a:pt x="96" y="97"/>
                  <a:pt x="91" y="95"/>
                  <a:pt x="86" y="93"/>
                </a:cubicBezTo>
                <a:cubicBezTo>
                  <a:pt x="90" y="84"/>
                  <a:pt x="92" y="74"/>
                  <a:pt x="92" y="64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5" y="78"/>
                  <a:pt x="109" y="91"/>
                  <a:pt x="100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24622" name="组合 72出自【趣你的PPT】(微信:qunideppt)：最优质的PPT资源库"/>
          <p:cNvGrpSpPr>
            <a:grpSpLocks/>
          </p:cNvGrpSpPr>
          <p:nvPr/>
        </p:nvGrpSpPr>
        <p:grpSpPr bwMode="auto">
          <a:xfrm>
            <a:off x="1290638" y="4135439"/>
            <a:ext cx="1838325" cy="687419"/>
            <a:chOff x="2852967" y="2990519"/>
            <a:chExt cx="1837621" cy="687466"/>
          </a:xfrm>
        </p:grpSpPr>
        <p:sp>
          <p:nvSpPr>
            <p:cNvPr id="2463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218569" y="2990519"/>
              <a:ext cx="90281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id-ID" altLang="zh-CN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3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852967" y="3216288"/>
              <a:ext cx="1837621" cy="461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/>
                <a:t>本模板来自微信公众号：趣你的</a:t>
              </a:r>
              <a:r>
                <a:rPr lang="en-US" altLang="zh-CN" sz="1200" dirty="0"/>
                <a:t>PPT</a:t>
              </a:r>
              <a:r>
                <a:rPr lang="zh-CN" altLang="en-US" sz="1200" dirty="0"/>
                <a:t>。</a:t>
              </a:r>
            </a:p>
          </p:txBody>
        </p:sp>
      </p:grpSp>
      <p:grpSp>
        <p:nvGrpSpPr>
          <p:cNvPr id="24623" name="组合 75出自【趣你的PPT】(微信:qunideppt)：最优质的PPT资源库"/>
          <p:cNvGrpSpPr>
            <a:grpSpLocks/>
          </p:cNvGrpSpPr>
          <p:nvPr/>
        </p:nvGrpSpPr>
        <p:grpSpPr bwMode="auto">
          <a:xfrm>
            <a:off x="4392613" y="4135438"/>
            <a:ext cx="1838325" cy="687387"/>
            <a:chOff x="2852967" y="2990519"/>
            <a:chExt cx="1837621" cy="687434"/>
          </a:xfrm>
        </p:grpSpPr>
        <p:sp>
          <p:nvSpPr>
            <p:cNvPr id="2463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218569" y="2990519"/>
              <a:ext cx="90281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id-ID" altLang="zh-CN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3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852967" y="3216288"/>
              <a:ext cx="183762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/>
                <a:t>本模板来自微信公众号：趣你的</a:t>
              </a:r>
              <a:r>
                <a:rPr lang="en-US" altLang="zh-CN" sz="1200" dirty="0"/>
                <a:t>PPT</a:t>
              </a:r>
              <a:r>
                <a:rPr lang="zh-CN" altLang="en-US" sz="1200" dirty="0"/>
                <a:t>。</a:t>
              </a:r>
            </a:p>
          </p:txBody>
        </p:sp>
      </p:grpSp>
      <p:grpSp>
        <p:nvGrpSpPr>
          <p:cNvPr id="24624" name="组合 78出自【趣你的PPT】(微信:qunideppt)：最优质的PPT资源库"/>
          <p:cNvGrpSpPr>
            <a:grpSpLocks/>
          </p:cNvGrpSpPr>
          <p:nvPr/>
        </p:nvGrpSpPr>
        <p:grpSpPr bwMode="auto">
          <a:xfrm>
            <a:off x="7521575" y="4135438"/>
            <a:ext cx="1838325" cy="687387"/>
            <a:chOff x="2852967" y="2990519"/>
            <a:chExt cx="1837621" cy="687434"/>
          </a:xfrm>
        </p:grpSpPr>
        <p:sp>
          <p:nvSpPr>
            <p:cNvPr id="2463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218569" y="2990519"/>
              <a:ext cx="90281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id-ID" altLang="zh-CN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3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852967" y="3216288"/>
              <a:ext cx="183762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/>
                <a:t>本模板来自微信公众号：趣你的</a:t>
              </a:r>
              <a:r>
                <a:rPr lang="en-US" altLang="zh-CN" sz="1200" dirty="0"/>
                <a:t>PPT</a:t>
              </a:r>
              <a:r>
                <a:rPr lang="zh-CN" altLang="en-US" sz="1200" dirty="0"/>
                <a:t>。</a:t>
              </a:r>
            </a:p>
          </p:txBody>
        </p:sp>
      </p:grpSp>
      <p:grpSp>
        <p:nvGrpSpPr>
          <p:cNvPr id="24625" name="组合 81出自【趣你的PPT】(微信:qunideppt)：最优质的PPT资源库"/>
          <p:cNvGrpSpPr>
            <a:grpSpLocks/>
          </p:cNvGrpSpPr>
          <p:nvPr/>
        </p:nvGrpSpPr>
        <p:grpSpPr bwMode="auto">
          <a:xfrm>
            <a:off x="5962650" y="3032125"/>
            <a:ext cx="1836738" cy="687390"/>
            <a:chOff x="2852967" y="2990519"/>
            <a:chExt cx="1837621" cy="687436"/>
          </a:xfrm>
        </p:grpSpPr>
        <p:sp>
          <p:nvSpPr>
            <p:cNvPr id="2463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218569" y="2990519"/>
              <a:ext cx="90281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id-ID" altLang="zh-CN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3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852967" y="3216290"/>
              <a:ext cx="183762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/>
                <a:t>本模板来自微信公众号：趣你的</a:t>
              </a:r>
              <a:r>
                <a:rPr lang="en-US" altLang="zh-CN" sz="1200" dirty="0"/>
                <a:t>PPT</a:t>
              </a:r>
              <a:r>
                <a:rPr lang="zh-CN" altLang="en-US" sz="1200" dirty="0"/>
                <a:t>。</a:t>
              </a:r>
            </a:p>
          </p:txBody>
        </p:sp>
      </p:grpSp>
      <p:grpSp>
        <p:nvGrpSpPr>
          <p:cNvPr id="24626" name="组合 84出自【趣你的PPT】(微信:qunideppt)：最优质的PPT资源库"/>
          <p:cNvGrpSpPr>
            <a:grpSpLocks/>
          </p:cNvGrpSpPr>
          <p:nvPr/>
        </p:nvGrpSpPr>
        <p:grpSpPr bwMode="auto">
          <a:xfrm>
            <a:off x="9045575" y="2841625"/>
            <a:ext cx="1838325" cy="687388"/>
            <a:chOff x="2852967" y="2990519"/>
            <a:chExt cx="1837621" cy="687434"/>
          </a:xfrm>
        </p:grpSpPr>
        <p:sp>
          <p:nvSpPr>
            <p:cNvPr id="2463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218569" y="2990519"/>
              <a:ext cx="90281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id-ID" altLang="zh-CN" sz="14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3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852967" y="3216288"/>
              <a:ext cx="183762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dirty="0"/>
                <a:t>本模板来自微信公众号：趣你的</a:t>
              </a:r>
              <a:r>
                <a:rPr lang="en-US" altLang="zh-CN" sz="1200" dirty="0"/>
                <a:t>PPT</a:t>
              </a:r>
              <a:r>
                <a:rPr lang="zh-CN" altLang="en-US" sz="1200" dirty="0"/>
                <a:t>。</a:t>
              </a:r>
            </a:p>
          </p:txBody>
        </p:sp>
      </p:grpSp>
      <p:sp>
        <p:nvSpPr>
          <p:cNvPr id="79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0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62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78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rcRect l="19775" r="17805" b="559"/>
          <a:stretch>
            <a:fillRect/>
          </a:stretch>
        </p:blipFill>
        <p:spPr>
          <a:xfrm>
            <a:off x="3484060" y="3780418"/>
            <a:ext cx="1879514" cy="1872491"/>
          </a:xfrm>
          <a:custGeom>
            <a:avLst/>
            <a:gdLst>
              <a:gd name="connsiteX0" fmla="*/ 0 w 1879514"/>
              <a:gd name="connsiteY0" fmla="*/ 0 h 1872491"/>
              <a:gd name="connsiteX1" fmla="*/ 1879514 w 1879514"/>
              <a:gd name="connsiteY1" fmla="*/ 0 h 1872491"/>
              <a:gd name="connsiteX2" fmla="*/ 1879514 w 1879514"/>
              <a:gd name="connsiteY2" fmla="*/ 1872491 h 1872491"/>
              <a:gd name="connsiteX3" fmla="*/ 0 w 1879514"/>
              <a:gd name="connsiteY3" fmla="*/ 1872491 h 187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9514" h="1872491">
                <a:moveTo>
                  <a:pt x="0" y="0"/>
                </a:moveTo>
                <a:lnTo>
                  <a:pt x="1879514" y="0"/>
                </a:lnTo>
                <a:lnTo>
                  <a:pt x="1879514" y="1872491"/>
                </a:lnTo>
                <a:lnTo>
                  <a:pt x="0" y="1872491"/>
                </a:lnTo>
                <a:close/>
              </a:path>
            </a:pathLst>
          </a:cu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rcRect l="41147" t="372" r="2837"/>
          <a:stretch>
            <a:fillRect/>
          </a:stretch>
        </p:blipFill>
        <p:spPr>
          <a:xfrm>
            <a:off x="1509356" y="1780542"/>
            <a:ext cx="1879513" cy="1879513"/>
          </a:xfrm>
          <a:custGeom>
            <a:avLst/>
            <a:gdLst>
              <a:gd name="connsiteX0" fmla="*/ 0 w 1879513"/>
              <a:gd name="connsiteY0" fmla="*/ 0 h 1879513"/>
              <a:gd name="connsiteX1" fmla="*/ 1879513 w 1879513"/>
              <a:gd name="connsiteY1" fmla="*/ 0 h 1879513"/>
              <a:gd name="connsiteX2" fmla="*/ 1879513 w 1879513"/>
              <a:gd name="connsiteY2" fmla="*/ 1879513 h 1879513"/>
              <a:gd name="connsiteX3" fmla="*/ 0 w 1879513"/>
              <a:gd name="connsiteY3" fmla="*/ 1879513 h 1879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9513" h="1879513">
                <a:moveTo>
                  <a:pt x="0" y="0"/>
                </a:moveTo>
                <a:lnTo>
                  <a:pt x="1879513" y="0"/>
                </a:lnTo>
                <a:lnTo>
                  <a:pt x="1879513" y="1879513"/>
                </a:lnTo>
                <a:lnTo>
                  <a:pt x="0" y="1879513"/>
                </a:lnTo>
                <a:close/>
              </a:path>
            </a:pathLst>
          </a:cu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rcRect l="1457" r="19245"/>
          <a:stretch>
            <a:fillRect/>
          </a:stretch>
        </p:blipFill>
        <p:spPr>
          <a:xfrm>
            <a:off x="5458767" y="1780541"/>
            <a:ext cx="5182260" cy="3888473"/>
          </a:xfrm>
          <a:custGeom>
            <a:avLst/>
            <a:gdLst>
              <a:gd name="connsiteX0" fmla="*/ 0 w 5182260"/>
              <a:gd name="connsiteY0" fmla="*/ 0 h 3888473"/>
              <a:gd name="connsiteX1" fmla="*/ 5182260 w 5182260"/>
              <a:gd name="connsiteY1" fmla="*/ 0 h 3888473"/>
              <a:gd name="connsiteX2" fmla="*/ 5182260 w 5182260"/>
              <a:gd name="connsiteY2" fmla="*/ 3888473 h 3888473"/>
              <a:gd name="connsiteX3" fmla="*/ 0 w 5182260"/>
              <a:gd name="connsiteY3" fmla="*/ 3888473 h 3888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2260" h="3888473">
                <a:moveTo>
                  <a:pt x="0" y="0"/>
                </a:moveTo>
                <a:lnTo>
                  <a:pt x="5182260" y="0"/>
                </a:lnTo>
                <a:lnTo>
                  <a:pt x="5182260" y="3888473"/>
                </a:lnTo>
                <a:lnTo>
                  <a:pt x="0" y="3888473"/>
                </a:lnTo>
                <a:close/>
              </a:path>
            </a:pathLst>
          </a:custGeom>
        </p:spPr>
      </p:pic>
      <p:sp>
        <p:nvSpPr>
          <p:cNvPr id="9" name="出自【趣你的PPT】(微信:qunideppt)：最优质的PPT资源库"/>
          <p:cNvSpPr/>
          <p:nvPr/>
        </p:nvSpPr>
        <p:spPr>
          <a:xfrm>
            <a:off x="3484563" y="1781175"/>
            <a:ext cx="1879600" cy="1879600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60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00513" y="2414588"/>
            <a:ext cx="646112" cy="612775"/>
          </a:xfrm>
          <a:custGeom>
            <a:avLst/>
            <a:gdLst>
              <a:gd name="T0" fmla="*/ 1355203821 w 301"/>
              <a:gd name="T1" fmla="*/ 494513725 h 285"/>
              <a:gd name="T2" fmla="*/ 631506864 w 301"/>
              <a:gd name="T3" fmla="*/ 41595597 h 285"/>
              <a:gd name="T4" fmla="*/ 32266962 w 301"/>
              <a:gd name="T5" fmla="*/ 642405359 h 285"/>
              <a:gd name="T6" fmla="*/ 295011305 w 301"/>
              <a:gd name="T7" fmla="*/ 1007511754 h 285"/>
              <a:gd name="T8" fmla="*/ 165943456 w 301"/>
              <a:gd name="T9" fmla="*/ 1238592432 h 285"/>
              <a:gd name="T10" fmla="*/ 562364293 w 301"/>
              <a:gd name="T11" fmla="*/ 1095323487 h 285"/>
              <a:gd name="T12" fmla="*/ 755963919 w 301"/>
              <a:gd name="T13" fmla="*/ 1095323487 h 285"/>
              <a:gd name="T14" fmla="*/ 1355203821 w 301"/>
              <a:gd name="T15" fmla="*/ 494513725 h 285"/>
              <a:gd name="T16" fmla="*/ 368762521 w 301"/>
              <a:gd name="T17" fmla="*/ 660891813 h 285"/>
              <a:gd name="T18" fmla="*/ 276572427 w 301"/>
              <a:gd name="T19" fmla="*/ 568459542 h 285"/>
              <a:gd name="T20" fmla="*/ 368762521 w 301"/>
              <a:gd name="T21" fmla="*/ 476027271 h 285"/>
              <a:gd name="T22" fmla="*/ 460954761 w 301"/>
              <a:gd name="T23" fmla="*/ 568459542 h 285"/>
              <a:gd name="T24" fmla="*/ 368762521 w 301"/>
              <a:gd name="T25" fmla="*/ 660891813 h 285"/>
              <a:gd name="T26" fmla="*/ 696040788 w 301"/>
              <a:gd name="T27" fmla="*/ 660891813 h 285"/>
              <a:gd name="T28" fmla="*/ 603848548 w 301"/>
              <a:gd name="T29" fmla="*/ 568459542 h 285"/>
              <a:gd name="T30" fmla="*/ 696040788 w 301"/>
              <a:gd name="T31" fmla="*/ 476027271 h 285"/>
              <a:gd name="T32" fmla="*/ 792839527 w 301"/>
              <a:gd name="T33" fmla="*/ 568459542 h 285"/>
              <a:gd name="T34" fmla="*/ 696040788 w 301"/>
              <a:gd name="T35" fmla="*/ 660891813 h 285"/>
              <a:gd name="T36" fmla="*/ 1027927701 w 301"/>
              <a:gd name="T37" fmla="*/ 660891813 h 285"/>
              <a:gd name="T38" fmla="*/ 935735460 w 301"/>
              <a:gd name="T39" fmla="*/ 568459542 h 285"/>
              <a:gd name="T40" fmla="*/ 1027927701 w 301"/>
              <a:gd name="T41" fmla="*/ 476027271 h 285"/>
              <a:gd name="T42" fmla="*/ 1120117794 w 301"/>
              <a:gd name="T43" fmla="*/ 568459542 h 285"/>
              <a:gd name="T44" fmla="*/ 1027927701 w 301"/>
              <a:gd name="T45" fmla="*/ 660891813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1520825" y="3779838"/>
            <a:ext cx="1879600" cy="1879600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60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146300" y="4406900"/>
            <a:ext cx="617538" cy="617538"/>
          </a:xfrm>
          <a:custGeom>
            <a:avLst/>
            <a:gdLst>
              <a:gd name="T0" fmla="*/ 661955707 w 288"/>
              <a:gd name="T1" fmla="*/ 0 h 288"/>
              <a:gd name="T2" fmla="*/ 0 w 288"/>
              <a:gd name="T3" fmla="*/ 661955707 h 288"/>
              <a:gd name="T4" fmla="*/ 661955707 w 288"/>
              <a:gd name="T5" fmla="*/ 1323911414 h 288"/>
              <a:gd name="T6" fmla="*/ 1323911414 w 288"/>
              <a:gd name="T7" fmla="*/ 661955707 h 288"/>
              <a:gd name="T8" fmla="*/ 661955707 w 288"/>
              <a:gd name="T9" fmla="*/ 0 h 288"/>
              <a:gd name="T10" fmla="*/ 703328609 w 288"/>
              <a:gd name="T11" fmla="*/ 960756186 h 288"/>
              <a:gd name="T12" fmla="*/ 583807131 w 288"/>
              <a:gd name="T13" fmla="*/ 960756186 h 288"/>
              <a:gd name="T14" fmla="*/ 330978926 w 288"/>
              <a:gd name="T15" fmla="*/ 1052694300 h 288"/>
              <a:gd name="T16" fmla="*/ 413722585 w 288"/>
              <a:gd name="T17" fmla="*/ 905591602 h 288"/>
              <a:gd name="T18" fmla="*/ 248233122 w 288"/>
              <a:gd name="T19" fmla="*/ 675747389 h 288"/>
              <a:gd name="T20" fmla="*/ 625180033 w 288"/>
              <a:gd name="T21" fmla="*/ 298800479 h 288"/>
              <a:gd name="T22" fmla="*/ 1080275520 w 288"/>
              <a:gd name="T23" fmla="*/ 583807131 h 288"/>
              <a:gd name="T24" fmla="*/ 703328609 w 288"/>
              <a:gd name="T25" fmla="*/ 960756186 h 28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5"/>
                  <a:pt x="0" y="144"/>
                </a:cubicBezTo>
                <a:cubicBezTo>
                  <a:pt x="0" y="224"/>
                  <a:pt x="64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153" y="209"/>
                </a:moveTo>
                <a:cubicBezTo>
                  <a:pt x="144" y="210"/>
                  <a:pt x="135" y="210"/>
                  <a:pt x="127" y="209"/>
                </a:cubicBezTo>
                <a:cubicBezTo>
                  <a:pt x="97" y="239"/>
                  <a:pt x="66" y="233"/>
                  <a:pt x="72" y="229"/>
                </a:cubicBezTo>
                <a:cubicBezTo>
                  <a:pt x="87" y="217"/>
                  <a:pt x="90" y="206"/>
                  <a:pt x="90" y="197"/>
                </a:cubicBezTo>
                <a:cubicBezTo>
                  <a:pt x="70" y="186"/>
                  <a:pt x="56" y="168"/>
                  <a:pt x="54" y="147"/>
                </a:cubicBezTo>
                <a:cubicBezTo>
                  <a:pt x="49" y="108"/>
                  <a:pt x="86" y="71"/>
                  <a:pt x="136" y="65"/>
                </a:cubicBezTo>
                <a:cubicBezTo>
                  <a:pt x="186" y="60"/>
                  <a:pt x="230" y="87"/>
                  <a:pt x="235" y="127"/>
                </a:cubicBezTo>
                <a:cubicBezTo>
                  <a:pt x="239" y="167"/>
                  <a:pt x="203" y="204"/>
                  <a:pt x="153" y="2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61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12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62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2662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269038" y="4351338"/>
            <a:ext cx="479583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6200000">
            <a:off x="3644900" y="3906838"/>
            <a:ext cx="1730375" cy="1730375"/>
          </a:xfrm>
          <a:prstGeom prst="teardrop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36000" tIns="36000" r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h-TH" sz="3600" dirty="0">
              <a:solidFill>
                <a:prstClr val="white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0800000">
            <a:off x="3644900" y="2090738"/>
            <a:ext cx="1730375" cy="1730375"/>
          </a:xfrm>
          <a:prstGeom prst="teardrop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tIns="36000" r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h-TH" sz="4000" dirty="0">
              <a:solidFill>
                <a:prstClr val="white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1828800" y="3906838"/>
            <a:ext cx="1730375" cy="1730375"/>
          </a:xfrm>
          <a:prstGeom prst="teardrop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h-TH" sz="3600" dirty="0">
              <a:solidFill>
                <a:prstClr val="white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5400000">
            <a:off x="1819275" y="2108200"/>
            <a:ext cx="1730375" cy="1730375"/>
          </a:xfrm>
          <a:prstGeom prst="teardrop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108000" tIns="36000" r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th-TH" sz="3600" dirty="0">
              <a:solidFill>
                <a:srgbClr val="0073C4"/>
              </a:solidFill>
            </a:endParaRPr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41800" y="2654300"/>
            <a:ext cx="469900" cy="574675"/>
          </a:xfrm>
          <a:custGeom>
            <a:avLst/>
            <a:gdLst>
              <a:gd name="T0" fmla="*/ 608 w 764"/>
              <a:gd name="T1" fmla="*/ 880 h 931"/>
              <a:gd name="T2" fmla="*/ 390 w 764"/>
              <a:gd name="T3" fmla="*/ 879 h 931"/>
              <a:gd name="T4" fmla="*/ 382 w 764"/>
              <a:gd name="T5" fmla="*/ 879 h 931"/>
              <a:gd name="T6" fmla="*/ 374 w 764"/>
              <a:gd name="T7" fmla="*/ 879 h 931"/>
              <a:gd name="T8" fmla="*/ 157 w 764"/>
              <a:gd name="T9" fmla="*/ 880 h 931"/>
              <a:gd name="T10" fmla="*/ 90 w 764"/>
              <a:gd name="T11" fmla="*/ 744 h 931"/>
              <a:gd name="T12" fmla="*/ 298 w 764"/>
              <a:gd name="T13" fmla="*/ 364 h 931"/>
              <a:gd name="T14" fmla="*/ 377 w 764"/>
              <a:gd name="T15" fmla="*/ 52 h 931"/>
              <a:gd name="T16" fmla="*/ 467 w 764"/>
              <a:gd name="T17" fmla="*/ 52 h 931"/>
              <a:gd name="T18" fmla="*/ 470 w 764"/>
              <a:gd name="T19" fmla="*/ 377 h 931"/>
              <a:gd name="T20" fmla="*/ 697 w 764"/>
              <a:gd name="T21" fmla="*/ 850 h 931"/>
              <a:gd name="T22" fmla="*/ 518 w 764"/>
              <a:gd name="T23" fmla="*/ 358 h 931"/>
              <a:gd name="T24" fmla="*/ 492 w 764"/>
              <a:gd name="T25" fmla="*/ 0 h 931"/>
              <a:gd name="T26" fmla="*/ 377 w 764"/>
              <a:gd name="T27" fmla="*/ 0 h 931"/>
              <a:gd name="T28" fmla="*/ 246 w 764"/>
              <a:gd name="T29" fmla="*/ 26 h 931"/>
              <a:gd name="T30" fmla="*/ 45 w 764"/>
              <a:gd name="T31" fmla="*/ 718 h 931"/>
              <a:gd name="T32" fmla="*/ 157 w 764"/>
              <a:gd name="T33" fmla="*/ 931 h 931"/>
              <a:gd name="T34" fmla="*/ 608 w 764"/>
              <a:gd name="T35" fmla="*/ 931 h 931"/>
              <a:gd name="T36" fmla="*/ 719 w 764"/>
              <a:gd name="T37" fmla="*/ 718 h 931"/>
              <a:gd name="T38" fmla="*/ 430 w 764"/>
              <a:gd name="T39" fmla="*/ 737 h 931"/>
              <a:gd name="T40" fmla="*/ 498 w 764"/>
              <a:gd name="T41" fmla="*/ 737 h 931"/>
              <a:gd name="T42" fmla="*/ 330 w 764"/>
              <a:gd name="T43" fmla="*/ 703 h 931"/>
              <a:gd name="T44" fmla="*/ 330 w 764"/>
              <a:gd name="T45" fmla="*/ 583 h 931"/>
              <a:gd name="T46" fmla="*/ 330 w 764"/>
              <a:gd name="T47" fmla="*/ 703 h 931"/>
              <a:gd name="T48" fmla="*/ 429 w 764"/>
              <a:gd name="T49" fmla="*/ 530 h 931"/>
              <a:gd name="T50" fmla="*/ 262 w 764"/>
              <a:gd name="T51" fmla="*/ 530 h 931"/>
              <a:gd name="T52" fmla="*/ 119 w 764"/>
              <a:gd name="T53" fmla="*/ 823 h 931"/>
              <a:gd name="T54" fmla="*/ 382 w 764"/>
              <a:gd name="T55" fmla="*/ 832 h 931"/>
              <a:gd name="T56" fmla="*/ 645 w 764"/>
              <a:gd name="T57" fmla="*/ 823 h 931"/>
              <a:gd name="T58" fmla="*/ 503 w 764"/>
              <a:gd name="T59" fmla="*/ 530 h 931"/>
              <a:gd name="T60" fmla="*/ 464 w 764"/>
              <a:gd name="T61" fmla="*/ 450 h 931"/>
              <a:gd name="T62" fmla="*/ 354 w 764"/>
              <a:gd name="T63" fmla="*/ 450 h 9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64" h="931">
                <a:moveTo>
                  <a:pt x="697" y="850"/>
                </a:moveTo>
                <a:cubicBezTo>
                  <a:pt x="686" y="869"/>
                  <a:pt x="653" y="880"/>
                  <a:pt x="608" y="880"/>
                </a:cubicBezTo>
                <a:cubicBezTo>
                  <a:pt x="553" y="880"/>
                  <a:pt x="438" y="879"/>
                  <a:pt x="393" y="879"/>
                </a:cubicBezTo>
                <a:cubicBezTo>
                  <a:pt x="392" y="879"/>
                  <a:pt x="391" y="879"/>
                  <a:pt x="390" y="879"/>
                </a:cubicBezTo>
                <a:cubicBezTo>
                  <a:pt x="390" y="879"/>
                  <a:pt x="387" y="879"/>
                  <a:pt x="382" y="879"/>
                </a:cubicBezTo>
                <a:cubicBezTo>
                  <a:pt x="377" y="879"/>
                  <a:pt x="374" y="879"/>
                  <a:pt x="374" y="879"/>
                </a:cubicBezTo>
                <a:cubicBezTo>
                  <a:pt x="373" y="879"/>
                  <a:pt x="372" y="879"/>
                  <a:pt x="372" y="879"/>
                </a:cubicBezTo>
                <a:cubicBezTo>
                  <a:pt x="326" y="879"/>
                  <a:pt x="211" y="880"/>
                  <a:pt x="157" y="880"/>
                </a:cubicBezTo>
                <a:cubicBezTo>
                  <a:pt x="111" y="880"/>
                  <a:pt x="78" y="869"/>
                  <a:pt x="67" y="850"/>
                </a:cubicBezTo>
                <a:cubicBezTo>
                  <a:pt x="55" y="829"/>
                  <a:pt x="63" y="792"/>
                  <a:pt x="90" y="744"/>
                </a:cubicBezTo>
                <a:cubicBezTo>
                  <a:pt x="174" y="594"/>
                  <a:pt x="293" y="379"/>
                  <a:pt x="294" y="377"/>
                </a:cubicBezTo>
                <a:cubicBezTo>
                  <a:pt x="296" y="373"/>
                  <a:pt x="298" y="369"/>
                  <a:pt x="298" y="364"/>
                </a:cubicBezTo>
                <a:lnTo>
                  <a:pt x="298" y="52"/>
                </a:lnTo>
                <a:lnTo>
                  <a:pt x="377" y="52"/>
                </a:lnTo>
                <a:lnTo>
                  <a:pt x="387" y="52"/>
                </a:lnTo>
                <a:lnTo>
                  <a:pt x="467" y="52"/>
                </a:lnTo>
                <a:lnTo>
                  <a:pt x="467" y="364"/>
                </a:lnTo>
                <a:cubicBezTo>
                  <a:pt x="467" y="369"/>
                  <a:pt x="468" y="373"/>
                  <a:pt x="470" y="377"/>
                </a:cubicBezTo>
                <a:cubicBezTo>
                  <a:pt x="471" y="379"/>
                  <a:pt x="590" y="594"/>
                  <a:pt x="674" y="744"/>
                </a:cubicBezTo>
                <a:cubicBezTo>
                  <a:pt x="702" y="792"/>
                  <a:pt x="710" y="829"/>
                  <a:pt x="697" y="850"/>
                </a:cubicBezTo>
                <a:close/>
                <a:moveTo>
                  <a:pt x="719" y="718"/>
                </a:moveTo>
                <a:cubicBezTo>
                  <a:pt x="643" y="582"/>
                  <a:pt x="538" y="393"/>
                  <a:pt x="518" y="358"/>
                </a:cubicBezTo>
                <a:lnTo>
                  <a:pt x="518" y="26"/>
                </a:lnTo>
                <a:cubicBezTo>
                  <a:pt x="518" y="12"/>
                  <a:pt x="507" y="0"/>
                  <a:pt x="492" y="0"/>
                </a:cubicBezTo>
                <a:lnTo>
                  <a:pt x="387" y="0"/>
                </a:lnTo>
                <a:lnTo>
                  <a:pt x="377" y="0"/>
                </a:lnTo>
                <a:lnTo>
                  <a:pt x="272" y="0"/>
                </a:lnTo>
                <a:cubicBezTo>
                  <a:pt x="258" y="0"/>
                  <a:pt x="246" y="12"/>
                  <a:pt x="246" y="26"/>
                </a:cubicBezTo>
                <a:lnTo>
                  <a:pt x="246" y="358"/>
                </a:lnTo>
                <a:cubicBezTo>
                  <a:pt x="226" y="393"/>
                  <a:pt x="121" y="582"/>
                  <a:pt x="45" y="718"/>
                </a:cubicBezTo>
                <a:cubicBezTo>
                  <a:pt x="8" y="785"/>
                  <a:pt x="0" y="838"/>
                  <a:pt x="22" y="876"/>
                </a:cubicBezTo>
                <a:cubicBezTo>
                  <a:pt x="44" y="912"/>
                  <a:pt x="90" y="931"/>
                  <a:pt x="157" y="931"/>
                </a:cubicBezTo>
                <a:cubicBezTo>
                  <a:pt x="216" y="931"/>
                  <a:pt x="348" y="930"/>
                  <a:pt x="382" y="930"/>
                </a:cubicBezTo>
                <a:cubicBezTo>
                  <a:pt x="417" y="930"/>
                  <a:pt x="548" y="931"/>
                  <a:pt x="608" y="931"/>
                </a:cubicBezTo>
                <a:cubicBezTo>
                  <a:pt x="674" y="931"/>
                  <a:pt x="721" y="912"/>
                  <a:pt x="742" y="876"/>
                </a:cubicBezTo>
                <a:cubicBezTo>
                  <a:pt x="764" y="838"/>
                  <a:pt x="757" y="785"/>
                  <a:pt x="719" y="718"/>
                </a:cubicBezTo>
                <a:close/>
                <a:moveTo>
                  <a:pt x="464" y="771"/>
                </a:moveTo>
                <a:cubicBezTo>
                  <a:pt x="445" y="771"/>
                  <a:pt x="430" y="756"/>
                  <a:pt x="430" y="737"/>
                </a:cubicBezTo>
                <a:cubicBezTo>
                  <a:pt x="430" y="718"/>
                  <a:pt x="445" y="703"/>
                  <a:pt x="464" y="703"/>
                </a:cubicBezTo>
                <a:cubicBezTo>
                  <a:pt x="482" y="703"/>
                  <a:pt x="498" y="718"/>
                  <a:pt x="498" y="737"/>
                </a:cubicBezTo>
                <a:cubicBezTo>
                  <a:pt x="498" y="756"/>
                  <a:pt x="482" y="771"/>
                  <a:pt x="464" y="771"/>
                </a:cubicBezTo>
                <a:close/>
                <a:moveTo>
                  <a:pt x="330" y="703"/>
                </a:moveTo>
                <a:cubicBezTo>
                  <a:pt x="297" y="703"/>
                  <a:pt x="269" y="676"/>
                  <a:pt x="269" y="643"/>
                </a:cubicBezTo>
                <a:cubicBezTo>
                  <a:pt x="269" y="610"/>
                  <a:pt x="297" y="583"/>
                  <a:pt x="330" y="583"/>
                </a:cubicBezTo>
                <a:cubicBezTo>
                  <a:pt x="363" y="583"/>
                  <a:pt x="390" y="610"/>
                  <a:pt x="390" y="643"/>
                </a:cubicBezTo>
                <a:cubicBezTo>
                  <a:pt x="390" y="676"/>
                  <a:pt x="363" y="703"/>
                  <a:pt x="330" y="703"/>
                </a:cubicBezTo>
                <a:close/>
                <a:moveTo>
                  <a:pt x="503" y="530"/>
                </a:moveTo>
                <a:lnTo>
                  <a:pt x="429" y="530"/>
                </a:lnTo>
                <a:lnTo>
                  <a:pt x="335" y="530"/>
                </a:lnTo>
                <a:lnTo>
                  <a:pt x="262" y="530"/>
                </a:lnTo>
                <a:cubicBezTo>
                  <a:pt x="222" y="600"/>
                  <a:pt x="177" y="680"/>
                  <a:pt x="139" y="749"/>
                </a:cubicBezTo>
                <a:cubicBezTo>
                  <a:pt x="100" y="820"/>
                  <a:pt x="120" y="823"/>
                  <a:pt x="119" y="823"/>
                </a:cubicBezTo>
                <a:cubicBezTo>
                  <a:pt x="122" y="826"/>
                  <a:pt x="119" y="833"/>
                  <a:pt x="174" y="833"/>
                </a:cubicBezTo>
                <a:cubicBezTo>
                  <a:pt x="225" y="833"/>
                  <a:pt x="322" y="833"/>
                  <a:pt x="382" y="832"/>
                </a:cubicBezTo>
                <a:cubicBezTo>
                  <a:pt x="442" y="833"/>
                  <a:pt x="539" y="833"/>
                  <a:pt x="590" y="833"/>
                </a:cubicBezTo>
                <a:cubicBezTo>
                  <a:pt x="646" y="833"/>
                  <a:pt x="642" y="826"/>
                  <a:pt x="645" y="823"/>
                </a:cubicBezTo>
                <a:cubicBezTo>
                  <a:pt x="644" y="823"/>
                  <a:pt x="665" y="820"/>
                  <a:pt x="625" y="749"/>
                </a:cubicBezTo>
                <a:cubicBezTo>
                  <a:pt x="587" y="680"/>
                  <a:pt x="542" y="600"/>
                  <a:pt x="503" y="530"/>
                </a:cubicBezTo>
                <a:close/>
                <a:moveTo>
                  <a:pt x="409" y="505"/>
                </a:moveTo>
                <a:cubicBezTo>
                  <a:pt x="439" y="505"/>
                  <a:pt x="464" y="480"/>
                  <a:pt x="464" y="450"/>
                </a:cubicBezTo>
                <a:cubicBezTo>
                  <a:pt x="464" y="419"/>
                  <a:pt x="439" y="395"/>
                  <a:pt x="409" y="395"/>
                </a:cubicBezTo>
                <a:cubicBezTo>
                  <a:pt x="379" y="395"/>
                  <a:pt x="354" y="419"/>
                  <a:pt x="354" y="450"/>
                </a:cubicBezTo>
                <a:cubicBezTo>
                  <a:pt x="354" y="480"/>
                  <a:pt x="379" y="505"/>
                  <a:pt x="409" y="5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8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370138" y="2678113"/>
            <a:ext cx="628650" cy="554037"/>
          </a:xfrm>
          <a:custGeom>
            <a:avLst/>
            <a:gdLst>
              <a:gd name="T0" fmla="*/ 425 w 1020"/>
              <a:gd name="T1" fmla="*/ 569 h 897"/>
              <a:gd name="T2" fmla="*/ 889 w 1020"/>
              <a:gd name="T3" fmla="*/ 586 h 897"/>
              <a:gd name="T4" fmla="*/ 879 w 1020"/>
              <a:gd name="T5" fmla="*/ 537 h 897"/>
              <a:gd name="T6" fmla="*/ 426 w 1020"/>
              <a:gd name="T7" fmla="*/ 554 h 897"/>
              <a:gd name="T8" fmla="*/ 879 w 1020"/>
              <a:gd name="T9" fmla="*/ 537 h 897"/>
              <a:gd name="T10" fmla="*/ 421 w 1020"/>
              <a:gd name="T11" fmla="*/ 504 h 897"/>
              <a:gd name="T12" fmla="*/ 882 w 1020"/>
              <a:gd name="T13" fmla="*/ 521 h 897"/>
              <a:gd name="T14" fmla="*/ 402 w 1020"/>
              <a:gd name="T15" fmla="*/ 484 h 897"/>
              <a:gd name="T16" fmla="*/ 906 w 1020"/>
              <a:gd name="T17" fmla="*/ 608 h 897"/>
              <a:gd name="T18" fmla="*/ 390 w 1020"/>
              <a:gd name="T19" fmla="*/ 645 h 897"/>
              <a:gd name="T20" fmla="*/ 361 w 1020"/>
              <a:gd name="T21" fmla="*/ 472 h 897"/>
              <a:gd name="T22" fmla="*/ 906 w 1020"/>
              <a:gd name="T23" fmla="*/ 448 h 897"/>
              <a:gd name="T24" fmla="*/ 402 w 1020"/>
              <a:gd name="T25" fmla="*/ 484 h 897"/>
              <a:gd name="T26" fmla="*/ 515 w 1020"/>
              <a:gd name="T27" fmla="*/ 59 h 897"/>
              <a:gd name="T28" fmla="*/ 501 w 1020"/>
              <a:gd name="T29" fmla="*/ 4 h 897"/>
              <a:gd name="T30" fmla="*/ 523 w 1020"/>
              <a:gd name="T31" fmla="*/ 1 h 897"/>
              <a:gd name="T32" fmla="*/ 614 w 1020"/>
              <a:gd name="T33" fmla="*/ 58 h 897"/>
              <a:gd name="T34" fmla="*/ 548 w 1020"/>
              <a:gd name="T35" fmla="*/ 84 h 897"/>
              <a:gd name="T36" fmla="*/ 546 w 1020"/>
              <a:gd name="T37" fmla="*/ 156 h 897"/>
              <a:gd name="T38" fmla="*/ 527 w 1020"/>
              <a:gd name="T39" fmla="*/ 325 h 897"/>
              <a:gd name="T40" fmla="*/ 568 w 1020"/>
              <a:gd name="T41" fmla="*/ 160 h 897"/>
              <a:gd name="T42" fmla="*/ 727 w 1020"/>
              <a:gd name="T43" fmla="*/ 130 h 897"/>
              <a:gd name="T44" fmla="*/ 659 w 1020"/>
              <a:gd name="T45" fmla="*/ 425 h 897"/>
              <a:gd name="T46" fmla="*/ 607 w 1020"/>
              <a:gd name="T47" fmla="*/ 425 h 897"/>
              <a:gd name="T48" fmla="*/ 539 w 1020"/>
              <a:gd name="T49" fmla="*/ 130 h 897"/>
              <a:gd name="T50" fmla="*/ 641 w 1020"/>
              <a:gd name="T51" fmla="*/ 45 h 897"/>
              <a:gd name="T52" fmla="*/ 641 w 1020"/>
              <a:gd name="T53" fmla="*/ 131 h 897"/>
              <a:gd name="T54" fmla="*/ 354 w 1020"/>
              <a:gd name="T55" fmla="*/ 806 h 897"/>
              <a:gd name="T56" fmla="*/ 952 w 1020"/>
              <a:gd name="T57" fmla="*/ 826 h 897"/>
              <a:gd name="T58" fmla="*/ 354 w 1020"/>
              <a:gd name="T59" fmla="*/ 806 h 897"/>
              <a:gd name="T60" fmla="*/ 946 w 1020"/>
              <a:gd name="T61" fmla="*/ 769 h 897"/>
              <a:gd name="T62" fmla="*/ 358 w 1020"/>
              <a:gd name="T63" fmla="*/ 789 h 897"/>
              <a:gd name="T64" fmla="*/ 346 w 1020"/>
              <a:gd name="T65" fmla="*/ 733 h 897"/>
              <a:gd name="T66" fmla="*/ 948 w 1020"/>
              <a:gd name="T67" fmla="*/ 752 h 897"/>
              <a:gd name="T68" fmla="*/ 346 w 1020"/>
              <a:gd name="T69" fmla="*/ 733 h 897"/>
              <a:gd name="T70" fmla="*/ 974 w 1020"/>
              <a:gd name="T71" fmla="*/ 852 h 897"/>
              <a:gd name="T72" fmla="*/ 327 w 1020"/>
              <a:gd name="T73" fmla="*/ 893 h 897"/>
              <a:gd name="T74" fmla="*/ 1020 w 1020"/>
              <a:gd name="T75" fmla="*/ 866 h 897"/>
              <a:gd name="T76" fmla="*/ 988 w 1020"/>
              <a:gd name="T77" fmla="*/ 667 h 897"/>
              <a:gd name="T78" fmla="*/ 327 w 1020"/>
              <a:gd name="T79" fmla="*/ 709 h 897"/>
              <a:gd name="T80" fmla="*/ 334 w 1020"/>
              <a:gd name="T81" fmla="*/ 282 h 897"/>
              <a:gd name="T82" fmla="*/ 154 w 1020"/>
              <a:gd name="T83" fmla="*/ 820 h 897"/>
              <a:gd name="T84" fmla="*/ 334 w 1020"/>
              <a:gd name="T85" fmla="*/ 282 h 897"/>
              <a:gd name="T86" fmla="*/ 107 w 1020"/>
              <a:gd name="T87" fmla="*/ 798 h 897"/>
              <a:gd name="T88" fmla="*/ 318 w 1020"/>
              <a:gd name="T89" fmla="*/ 279 h 897"/>
              <a:gd name="T90" fmla="*/ 273 w 1020"/>
              <a:gd name="T91" fmla="*/ 251 h 897"/>
              <a:gd name="T92" fmla="*/ 92 w 1020"/>
              <a:gd name="T93" fmla="*/ 793 h 897"/>
              <a:gd name="T94" fmla="*/ 273 w 1020"/>
              <a:gd name="T95" fmla="*/ 251 h 897"/>
              <a:gd name="T96" fmla="*/ 170 w 1020"/>
              <a:gd name="T97" fmla="*/ 848 h 897"/>
              <a:gd name="T98" fmla="*/ 418 w 1020"/>
              <a:gd name="T99" fmla="*/ 286 h 897"/>
              <a:gd name="T100" fmla="*/ 167 w 1020"/>
              <a:gd name="T101" fmla="*/ 892 h 897"/>
              <a:gd name="T102" fmla="*/ 6 w 1020"/>
              <a:gd name="T103" fmla="*/ 801 h 897"/>
              <a:gd name="T104" fmla="*/ 258 w 1020"/>
              <a:gd name="T105" fmla="*/ 227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20" h="897">
                <a:moveTo>
                  <a:pt x="882" y="569"/>
                </a:moveTo>
                <a:lnTo>
                  <a:pt x="425" y="569"/>
                </a:lnTo>
                <a:cubicBezTo>
                  <a:pt x="424" y="575"/>
                  <a:pt x="423" y="580"/>
                  <a:pt x="421" y="586"/>
                </a:cubicBezTo>
                <a:lnTo>
                  <a:pt x="889" y="586"/>
                </a:lnTo>
                <a:cubicBezTo>
                  <a:pt x="886" y="580"/>
                  <a:pt x="884" y="575"/>
                  <a:pt x="882" y="569"/>
                </a:cubicBezTo>
                <a:close/>
                <a:moveTo>
                  <a:pt x="879" y="537"/>
                </a:moveTo>
                <a:lnTo>
                  <a:pt x="426" y="537"/>
                </a:lnTo>
                <a:cubicBezTo>
                  <a:pt x="426" y="542"/>
                  <a:pt x="426" y="548"/>
                  <a:pt x="426" y="554"/>
                </a:cubicBezTo>
                <a:lnTo>
                  <a:pt x="879" y="554"/>
                </a:lnTo>
                <a:cubicBezTo>
                  <a:pt x="878" y="548"/>
                  <a:pt x="878" y="542"/>
                  <a:pt x="879" y="537"/>
                </a:cubicBezTo>
                <a:close/>
                <a:moveTo>
                  <a:pt x="889" y="504"/>
                </a:moveTo>
                <a:lnTo>
                  <a:pt x="421" y="504"/>
                </a:lnTo>
                <a:cubicBezTo>
                  <a:pt x="423" y="510"/>
                  <a:pt x="424" y="516"/>
                  <a:pt x="425" y="521"/>
                </a:cubicBezTo>
                <a:lnTo>
                  <a:pt x="882" y="521"/>
                </a:lnTo>
                <a:cubicBezTo>
                  <a:pt x="884" y="515"/>
                  <a:pt x="886" y="510"/>
                  <a:pt x="889" y="504"/>
                </a:cubicBezTo>
                <a:close/>
                <a:moveTo>
                  <a:pt x="402" y="484"/>
                </a:moveTo>
                <a:lnTo>
                  <a:pt x="402" y="608"/>
                </a:lnTo>
                <a:lnTo>
                  <a:pt x="906" y="608"/>
                </a:lnTo>
                <a:lnTo>
                  <a:pt x="906" y="645"/>
                </a:lnTo>
                <a:lnTo>
                  <a:pt x="390" y="645"/>
                </a:lnTo>
                <a:cubicBezTo>
                  <a:pt x="374" y="645"/>
                  <a:pt x="361" y="634"/>
                  <a:pt x="361" y="621"/>
                </a:cubicBezTo>
                <a:lnTo>
                  <a:pt x="361" y="472"/>
                </a:lnTo>
                <a:cubicBezTo>
                  <a:pt x="361" y="458"/>
                  <a:pt x="374" y="448"/>
                  <a:pt x="390" y="448"/>
                </a:cubicBezTo>
                <a:lnTo>
                  <a:pt x="906" y="448"/>
                </a:lnTo>
                <a:lnTo>
                  <a:pt x="906" y="484"/>
                </a:lnTo>
                <a:lnTo>
                  <a:pt x="402" y="484"/>
                </a:lnTo>
                <a:close/>
                <a:moveTo>
                  <a:pt x="548" y="84"/>
                </a:moveTo>
                <a:cubicBezTo>
                  <a:pt x="529" y="82"/>
                  <a:pt x="520" y="72"/>
                  <a:pt x="515" y="59"/>
                </a:cubicBezTo>
                <a:cubicBezTo>
                  <a:pt x="511" y="47"/>
                  <a:pt x="512" y="39"/>
                  <a:pt x="512" y="27"/>
                </a:cubicBezTo>
                <a:cubicBezTo>
                  <a:pt x="511" y="11"/>
                  <a:pt x="501" y="7"/>
                  <a:pt x="501" y="4"/>
                </a:cubicBezTo>
                <a:cubicBezTo>
                  <a:pt x="501" y="2"/>
                  <a:pt x="504" y="1"/>
                  <a:pt x="509" y="1"/>
                </a:cubicBezTo>
                <a:cubicBezTo>
                  <a:pt x="514" y="1"/>
                  <a:pt x="518" y="0"/>
                  <a:pt x="523" y="1"/>
                </a:cubicBezTo>
                <a:cubicBezTo>
                  <a:pt x="532" y="1"/>
                  <a:pt x="545" y="2"/>
                  <a:pt x="547" y="3"/>
                </a:cubicBezTo>
                <a:cubicBezTo>
                  <a:pt x="575" y="8"/>
                  <a:pt x="610" y="24"/>
                  <a:pt x="614" y="58"/>
                </a:cubicBezTo>
                <a:cubicBezTo>
                  <a:pt x="616" y="73"/>
                  <a:pt x="616" y="91"/>
                  <a:pt x="600" y="97"/>
                </a:cubicBezTo>
                <a:cubicBezTo>
                  <a:pt x="590" y="82"/>
                  <a:pt x="564" y="86"/>
                  <a:pt x="548" y="84"/>
                </a:cubicBezTo>
                <a:close/>
                <a:moveTo>
                  <a:pt x="588" y="153"/>
                </a:moveTo>
                <a:cubicBezTo>
                  <a:pt x="575" y="148"/>
                  <a:pt x="565" y="147"/>
                  <a:pt x="546" y="156"/>
                </a:cubicBezTo>
                <a:cubicBezTo>
                  <a:pt x="510" y="173"/>
                  <a:pt x="495" y="215"/>
                  <a:pt x="497" y="252"/>
                </a:cubicBezTo>
                <a:cubicBezTo>
                  <a:pt x="499" y="278"/>
                  <a:pt x="510" y="305"/>
                  <a:pt x="527" y="325"/>
                </a:cubicBezTo>
                <a:cubicBezTo>
                  <a:pt x="520" y="309"/>
                  <a:pt x="516" y="291"/>
                  <a:pt x="515" y="274"/>
                </a:cubicBezTo>
                <a:cubicBezTo>
                  <a:pt x="513" y="229"/>
                  <a:pt x="529" y="180"/>
                  <a:pt x="568" y="160"/>
                </a:cubicBezTo>
                <a:cubicBezTo>
                  <a:pt x="576" y="156"/>
                  <a:pt x="582" y="154"/>
                  <a:pt x="588" y="153"/>
                </a:cubicBezTo>
                <a:close/>
                <a:moveTo>
                  <a:pt x="727" y="130"/>
                </a:moveTo>
                <a:cubicBezTo>
                  <a:pt x="774" y="152"/>
                  <a:pt x="806" y="207"/>
                  <a:pt x="801" y="272"/>
                </a:cubicBezTo>
                <a:cubicBezTo>
                  <a:pt x="796" y="357"/>
                  <a:pt x="732" y="425"/>
                  <a:pt x="659" y="425"/>
                </a:cubicBezTo>
                <a:cubicBezTo>
                  <a:pt x="650" y="425"/>
                  <a:pt x="641" y="418"/>
                  <a:pt x="633" y="416"/>
                </a:cubicBezTo>
                <a:cubicBezTo>
                  <a:pt x="624" y="418"/>
                  <a:pt x="616" y="425"/>
                  <a:pt x="607" y="425"/>
                </a:cubicBezTo>
                <a:cubicBezTo>
                  <a:pt x="534" y="425"/>
                  <a:pt x="470" y="357"/>
                  <a:pt x="464" y="272"/>
                </a:cubicBezTo>
                <a:cubicBezTo>
                  <a:pt x="460" y="207"/>
                  <a:pt x="491" y="152"/>
                  <a:pt x="539" y="130"/>
                </a:cubicBezTo>
                <a:cubicBezTo>
                  <a:pt x="575" y="112"/>
                  <a:pt x="592" y="118"/>
                  <a:pt x="623" y="131"/>
                </a:cubicBezTo>
                <a:cubicBezTo>
                  <a:pt x="619" y="108"/>
                  <a:pt x="618" y="71"/>
                  <a:pt x="641" y="45"/>
                </a:cubicBezTo>
                <a:cubicBezTo>
                  <a:pt x="648" y="41"/>
                  <a:pt x="662" y="48"/>
                  <a:pt x="661" y="59"/>
                </a:cubicBezTo>
                <a:cubicBezTo>
                  <a:pt x="642" y="81"/>
                  <a:pt x="640" y="113"/>
                  <a:pt x="641" y="131"/>
                </a:cubicBezTo>
                <a:cubicBezTo>
                  <a:pt x="672" y="118"/>
                  <a:pt x="689" y="112"/>
                  <a:pt x="727" y="130"/>
                </a:cubicBezTo>
                <a:close/>
                <a:moveTo>
                  <a:pt x="354" y="806"/>
                </a:moveTo>
                <a:lnTo>
                  <a:pt x="948" y="806"/>
                </a:lnTo>
                <a:cubicBezTo>
                  <a:pt x="949" y="813"/>
                  <a:pt x="950" y="819"/>
                  <a:pt x="952" y="826"/>
                </a:cubicBezTo>
                <a:lnTo>
                  <a:pt x="346" y="826"/>
                </a:lnTo>
                <a:cubicBezTo>
                  <a:pt x="349" y="820"/>
                  <a:pt x="352" y="813"/>
                  <a:pt x="354" y="806"/>
                </a:cubicBezTo>
                <a:close/>
                <a:moveTo>
                  <a:pt x="358" y="769"/>
                </a:moveTo>
                <a:lnTo>
                  <a:pt x="946" y="769"/>
                </a:lnTo>
                <a:cubicBezTo>
                  <a:pt x="946" y="776"/>
                  <a:pt x="946" y="782"/>
                  <a:pt x="946" y="789"/>
                </a:cubicBezTo>
                <a:lnTo>
                  <a:pt x="358" y="789"/>
                </a:lnTo>
                <a:cubicBezTo>
                  <a:pt x="358" y="782"/>
                  <a:pt x="358" y="776"/>
                  <a:pt x="358" y="769"/>
                </a:cubicBezTo>
                <a:close/>
                <a:moveTo>
                  <a:pt x="346" y="733"/>
                </a:moveTo>
                <a:lnTo>
                  <a:pt x="952" y="733"/>
                </a:lnTo>
                <a:cubicBezTo>
                  <a:pt x="950" y="739"/>
                  <a:pt x="949" y="745"/>
                  <a:pt x="948" y="752"/>
                </a:cubicBezTo>
                <a:lnTo>
                  <a:pt x="354" y="752"/>
                </a:lnTo>
                <a:cubicBezTo>
                  <a:pt x="352" y="745"/>
                  <a:pt x="349" y="739"/>
                  <a:pt x="346" y="733"/>
                </a:cubicBezTo>
                <a:close/>
                <a:moveTo>
                  <a:pt x="974" y="709"/>
                </a:moveTo>
                <a:lnTo>
                  <a:pt x="974" y="852"/>
                </a:lnTo>
                <a:lnTo>
                  <a:pt x="327" y="852"/>
                </a:lnTo>
                <a:lnTo>
                  <a:pt x="327" y="893"/>
                </a:lnTo>
                <a:lnTo>
                  <a:pt x="988" y="893"/>
                </a:lnTo>
                <a:cubicBezTo>
                  <a:pt x="1006" y="893"/>
                  <a:pt x="1020" y="881"/>
                  <a:pt x="1020" y="866"/>
                </a:cubicBezTo>
                <a:lnTo>
                  <a:pt x="1020" y="695"/>
                </a:lnTo>
                <a:cubicBezTo>
                  <a:pt x="1020" y="680"/>
                  <a:pt x="1006" y="667"/>
                  <a:pt x="988" y="667"/>
                </a:cubicBezTo>
                <a:lnTo>
                  <a:pt x="327" y="667"/>
                </a:lnTo>
                <a:lnTo>
                  <a:pt x="327" y="709"/>
                </a:lnTo>
                <a:lnTo>
                  <a:pt x="974" y="709"/>
                </a:lnTo>
                <a:close/>
                <a:moveTo>
                  <a:pt x="334" y="282"/>
                </a:moveTo>
                <a:lnTo>
                  <a:pt x="139" y="811"/>
                </a:lnTo>
                <a:cubicBezTo>
                  <a:pt x="144" y="814"/>
                  <a:pt x="149" y="817"/>
                  <a:pt x="154" y="820"/>
                </a:cubicBezTo>
                <a:lnTo>
                  <a:pt x="353" y="281"/>
                </a:lnTo>
                <a:cubicBezTo>
                  <a:pt x="347" y="282"/>
                  <a:pt x="340" y="282"/>
                  <a:pt x="334" y="282"/>
                </a:cubicBezTo>
                <a:close/>
                <a:moveTo>
                  <a:pt x="301" y="273"/>
                </a:moveTo>
                <a:lnTo>
                  <a:pt x="107" y="798"/>
                </a:lnTo>
                <a:cubicBezTo>
                  <a:pt x="113" y="799"/>
                  <a:pt x="119" y="802"/>
                  <a:pt x="124" y="804"/>
                </a:cubicBezTo>
                <a:lnTo>
                  <a:pt x="318" y="279"/>
                </a:lnTo>
                <a:cubicBezTo>
                  <a:pt x="312" y="278"/>
                  <a:pt x="306" y="276"/>
                  <a:pt x="301" y="273"/>
                </a:cubicBezTo>
                <a:close/>
                <a:moveTo>
                  <a:pt x="273" y="251"/>
                </a:moveTo>
                <a:lnTo>
                  <a:pt x="74" y="790"/>
                </a:lnTo>
                <a:cubicBezTo>
                  <a:pt x="80" y="791"/>
                  <a:pt x="86" y="792"/>
                  <a:pt x="92" y="793"/>
                </a:cubicBezTo>
                <a:lnTo>
                  <a:pt x="287" y="265"/>
                </a:lnTo>
                <a:cubicBezTo>
                  <a:pt x="282" y="261"/>
                  <a:pt x="277" y="256"/>
                  <a:pt x="273" y="251"/>
                </a:cubicBezTo>
                <a:close/>
                <a:moveTo>
                  <a:pt x="46" y="803"/>
                </a:moveTo>
                <a:lnTo>
                  <a:pt x="170" y="848"/>
                </a:lnTo>
                <a:lnTo>
                  <a:pt x="382" y="273"/>
                </a:lnTo>
                <a:lnTo>
                  <a:pt x="418" y="286"/>
                </a:lnTo>
                <a:lnTo>
                  <a:pt x="201" y="873"/>
                </a:lnTo>
                <a:cubicBezTo>
                  <a:pt x="195" y="888"/>
                  <a:pt x="180" y="897"/>
                  <a:pt x="167" y="892"/>
                </a:cubicBezTo>
                <a:lnTo>
                  <a:pt x="20" y="838"/>
                </a:lnTo>
                <a:cubicBezTo>
                  <a:pt x="7" y="833"/>
                  <a:pt x="0" y="816"/>
                  <a:pt x="6" y="801"/>
                </a:cubicBezTo>
                <a:lnTo>
                  <a:pt x="223" y="214"/>
                </a:lnTo>
                <a:lnTo>
                  <a:pt x="258" y="227"/>
                </a:lnTo>
                <a:lnTo>
                  <a:pt x="46" y="8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8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503488" y="4465638"/>
            <a:ext cx="576262" cy="577850"/>
          </a:xfrm>
          <a:custGeom>
            <a:avLst/>
            <a:gdLst>
              <a:gd name="T0" fmla="*/ 1379 w 1470"/>
              <a:gd name="T1" fmla="*/ 652 h 1478"/>
              <a:gd name="T2" fmla="*/ 1428 w 1470"/>
              <a:gd name="T3" fmla="*/ 625 h 1478"/>
              <a:gd name="T4" fmla="*/ 1426 w 1470"/>
              <a:gd name="T5" fmla="*/ 552 h 1478"/>
              <a:gd name="T6" fmla="*/ 1359 w 1470"/>
              <a:gd name="T7" fmla="*/ 557 h 1478"/>
              <a:gd name="T8" fmla="*/ 1328 w 1470"/>
              <a:gd name="T9" fmla="*/ 516 h 1478"/>
              <a:gd name="T10" fmla="*/ 1264 w 1470"/>
              <a:gd name="T11" fmla="*/ 552 h 1478"/>
              <a:gd name="T12" fmla="*/ 1233 w 1470"/>
              <a:gd name="T13" fmla="*/ 584 h 1478"/>
              <a:gd name="T14" fmla="*/ 1199 w 1470"/>
              <a:gd name="T15" fmla="*/ 648 h 1478"/>
              <a:gd name="T16" fmla="*/ 1240 w 1470"/>
              <a:gd name="T17" fmla="*/ 678 h 1478"/>
              <a:gd name="T18" fmla="*/ 1243 w 1470"/>
              <a:gd name="T19" fmla="*/ 752 h 1478"/>
              <a:gd name="T20" fmla="*/ 1309 w 1470"/>
              <a:gd name="T21" fmla="*/ 746 h 1478"/>
              <a:gd name="T22" fmla="*/ 1340 w 1470"/>
              <a:gd name="T23" fmla="*/ 787 h 1478"/>
              <a:gd name="T24" fmla="*/ 1404 w 1470"/>
              <a:gd name="T25" fmla="*/ 751 h 1478"/>
              <a:gd name="T26" fmla="*/ 1435 w 1470"/>
              <a:gd name="T27" fmla="*/ 720 h 1478"/>
              <a:gd name="T28" fmla="*/ 1470 w 1470"/>
              <a:gd name="T29" fmla="*/ 655 h 1478"/>
              <a:gd name="T30" fmla="*/ 950 w 1470"/>
              <a:gd name="T31" fmla="*/ 732 h 1478"/>
              <a:gd name="T32" fmla="*/ 928 w 1470"/>
              <a:gd name="T33" fmla="*/ 619 h 1478"/>
              <a:gd name="T34" fmla="*/ 1057 w 1470"/>
              <a:gd name="T35" fmla="*/ 693 h 1478"/>
              <a:gd name="T36" fmla="*/ 1094 w 1470"/>
              <a:gd name="T37" fmla="*/ 610 h 1478"/>
              <a:gd name="T38" fmla="*/ 1030 w 1470"/>
              <a:gd name="T39" fmla="*/ 598 h 1478"/>
              <a:gd name="T40" fmla="*/ 985 w 1470"/>
              <a:gd name="T41" fmla="*/ 508 h 1478"/>
              <a:gd name="T42" fmla="*/ 928 w 1470"/>
              <a:gd name="T43" fmla="*/ 548 h 1478"/>
              <a:gd name="T44" fmla="*/ 870 w 1470"/>
              <a:gd name="T45" fmla="*/ 508 h 1478"/>
              <a:gd name="T46" fmla="*/ 848 w 1470"/>
              <a:gd name="T47" fmla="*/ 576 h 1478"/>
              <a:gd name="T48" fmla="*/ 767 w 1470"/>
              <a:gd name="T49" fmla="*/ 599 h 1478"/>
              <a:gd name="T50" fmla="*/ 800 w 1470"/>
              <a:gd name="T51" fmla="*/ 695 h 1478"/>
              <a:gd name="T52" fmla="*/ 768 w 1470"/>
              <a:gd name="T53" fmla="*/ 758 h 1478"/>
              <a:gd name="T54" fmla="*/ 850 w 1470"/>
              <a:gd name="T55" fmla="*/ 781 h 1478"/>
              <a:gd name="T56" fmla="*/ 877 w 1470"/>
              <a:gd name="T57" fmla="*/ 849 h 1478"/>
              <a:gd name="T58" fmla="*/ 945 w 1470"/>
              <a:gd name="T59" fmla="*/ 806 h 1478"/>
              <a:gd name="T60" fmla="*/ 996 w 1470"/>
              <a:gd name="T61" fmla="*/ 844 h 1478"/>
              <a:gd name="T62" fmla="*/ 1031 w 1470"/>
              <a:gd name="T63" fmla="*/ 756 h 1478"/>
              <a:gd name="T64" fmla="*/ 1098 w 1470"/>
              <a:gd name="T65" fmla="*/ 734 h 1478"/>
              <a:gd name="T66" fmla="*/ 465 w 1470"/>
              <a:gd name="T67" fmla="*/ 405 h 1478"/>
              <a:gd name="T68" fmla="*/ 1005 w 1470"/>
              <a:gd name="T69" fmla="*/ 271 h 1478"/>
              <a:gd name="T70" fmla="*/ 1257 w 1470"/>
              <a:gd name="T71" fmla="*/ 484 h 1478"/>
              <a:gd name="T72" fmla="*/ 1265 w 1470"/>
              <a:gd name="T73" fmla="*/ 367 h 1478"/>
              <a:gd name="T74" fmla="*/ 1366 w 1470"/>
              <a:gd name="T75" fmla="*/ 271 h 1478"/>
              <a:gd name="T76" fmla="*/ 1263 w 1470"/>
              <a:gd name="T77" fmla="*/ 172 h 1478"/>
              <a:gd name="T78" fmla="*/ 1254 w 1470"/>
              <a:gd name="T79" fmla="*/ 56 h 1478"/>
              <a:gd name="T80" fmla="*/ 1134 w 1470"/>
              <a:gd name="T81" fmla="*/ 17 h 1478"/>
              <a:gd name="T82" fmla="*/ 1050 w 1470"/>
              <a:gd name="T83" fmla="*/ 17 h 1478"/>
              <a:gd name="T84" fmla="*/ 932 w 1470"/>
              <a:gd name="T85" fmla="*/ 59 h 1478"/>
              <a:gd name="T86" fmla="*/ 924 w 1470"/>
              <a:gd name="T87" fmla="*/ 176 h 1478"/>
              <a:gd name="T88" fmla="*/ 823 w 1470"/>
              <a:gd name="T89" fmla="*/ 271 h 1478"/>
              <a:gd name="T90" fmla="*/ 925 w 1470"/>
              <a:gd name="T91" fmla="*/ 370 h 1478"/>
              <a:gd name="T92" fmla="*/ 935 w 1470"/>
              <a:gd name="T93" fmla="*/ 487 h 1478"/>
              <a:gd name="T94" fmla="*/ 1054 w 1470"/>
              <a:gd name="T95" fmla="*/ 526 h 1478"/>
              <a:gd name="T96" fmla="*/ 1139 w 1470"/>
              <a:gd name="T97" fmla="*/ 526 h 1478"/>
              <a:gd name="T98" fmla="*/ 1257 w 1470"/>
              <a:gd name="T99" fmla="*/ 484 h 1478"/>
              <a:gd name="T100" fmla="*/ 432 w 1470"/>
              <a:gd name="T101" fmla="*/ 1188 h 1478"/>
              <a:gd name="T102" fmla="*/ 0 w 1470"/>
              <a:gd name="T103" fmla="*/ 1382 h 1478"/>
              <a:gd name="T104" fmla="*/ 929 w 1470"/>
              <a:gd name="T105" fmla="*/ 1382 h 1478"/>
              <a:gd name="T106" fmla="*/ 440 w 1470"/>
              <a:gd name="T107" fmla="*/ 1070 h 1478"/>
              <a:gd name="T108" fmla="*/ 429 w 1470"/>
              <a:gd name="T109" fmla="*/ 1156 h 1478"/>
              <a:gd name="T110" fmla="*/ 523 w 1470"/>
              <a:gd name="T111" fmla="*/ 1117 h 1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70" h="1478">
                <a:moveTo>
                  <a:pt x="1334" y="696"/>
                </a:moveTo>
                <a:cubicBezTo>
                  <a:pt x="1310" y="696"/>
                  <a:pt x="1290" y="676"/>
                  <a:pt x="1290" y="652"/>
                </a:cubicBezTo>
                <a:cubicBezTo>
                  <a:pt x="1290" y="627"/>
                  <a:pt x="1310" y="607"/>
                  <a:pt x="1334" y="607"/>
                </a:cubicBezTo>
                <a:cubicBezTo>
                  <a:pt x="1359" y="607"/>
                  <a:pt x="1379" y="627"/>
                  <a:pt x="1379" y="652"/>
                </a:cubicBezTo>
                <a:cubicBezTo>
                  <a:pt x="1379" y="676"/>
                  <a:pt x="1359" y="696"/>
                  <a:pt x="1334" y="696"/>
                </a:cubicBezTo>
                <a:close/>
                <a:moveTo>
                  <a:pt x="1469" y="646"/>
                </a:moveTo>
                <a:cubicBezTo>
                  <a:pt x="1469" y="637"/>
                  <a:pt x="1462" y="630"/>
                  <a:pt x="1454" y="629"/>
                </a:cubicBezTo>
                <a:lnTo>
                  <a:pt x="1428" y="625"/>
                </a:lnTo>
                <a:cubicBezTo>
                  <a:pt x="1426" y="617"/>
                  <a:pt x="1423" y="610"/>
                  <a:pt x="1419" y="602"/>
                </a:cubicBezTo>
                <a:lnTo>
                  <a:pt x="1434" y="582"/>
                </a:lnTo>
                <a:cubicBezTo>
                  <a:pt x="1439" y="575"/>
                  <a:pt x="1439" y="565"/>
                  <a:pt x="1433" y="559"/>
                </a:cubicBezTo>
                <a:cubicBezTo>
                  <a:pt x="1430" y="556"/>
                  <a:pt x="1428" y="554"/>
                  <a:pt x="1426" y="552"/>
                </a:cubicBezTo>
                <a:cubicBezTo>
                  <a:pt x="1422" y="549"/>
                  <a:pt x="1418" y="547"/>
                  <a:pt x="1413" y="547"/>
                </a:cubicBezTo>
                <a:cubicBezTo>
                  <a:pt x="1409" y="547"/>
                  <a:pt x="1406" y="548"/>
                  <a:pt x="1402" y="551"/>
                </a:cubicBezTo>
                <a:lnTo>
                  <a:pt x="1382" y="567"/>
                </a:lnTo>
                <a:cubicBezTo>
                  <a:pt x="1375" y="562"/>
                  <a:pt x="1367" y="559"/>
                  <a:pt x="1359" y="557"/>
                </a:cubicBezTo>
                <a:lnTo>
                  <a:pt x="1355" y="532"/>
                </a:lnTo>
                <a:cubicBezTo>
                  <a:pt x="1354" y="523"/>
                  <a:pt x="1347" y="517"/>
                  <a:pt x="1338" y="516"/>
                </a:cubicBezTo>
                <a:cubicBezTo>
                  <a:pt x="1337" y="516"/>
                  <a:pt x="1335" y="516"/>
                  <a:pt x="1334" y="516"/>
                </a:cubicBezTo>
                <a:cubicBezTo>
                  <a:pt x="1332" y="516"/>
                  <a:pt x="1330" y="516"/>
                  <a:pt x="1328" y="516"/>
                </a:cubicBezTo>
                <a:cubicBezTo>
                  <a:pt x="1319" y="517"/>
                  <a:pt x="1312" y="524"/>
                  <a:pt x="1311" y="532"/>
                </a:cubicBezTo>
                <a:lnTo>
                  <a:pt x="1308" y="558"/>
                </a:lnTo>
                <a:cubicBezTo>
                  <a:pt x="1300" y="560"/>
                  <a:pt x="1292" y="563"/>
                  <a:pt x="1285" y="567"/>
                </a:cubicBezTo>
                <a:lnTo>
                  <a:pt x="1264" y="552"/>
                </a:lnTo>
                <a:cubicBezTo>
                  <a:pt x="1261" y="550"/>
                  <a:pt x="1257" y="549"/>
                  <a:pt x="1254" y="549"/>
                </a:cubicBezTo>
                <a:cubicBezTo>
                  <a:pt x="1249" y="549"/>
                  <a:pt x="1245" y="550"/>
                  <a:pt x="1241" y="553"/>
                </a:cubicBezTo>
                <a:cubicBezTo>
                  <a:pt x="1239" y="556"/>
                  <a:pt x="1236" y="558"/>
                  <a:pt x="1234" y="560"/>
                </a:cubicBezTo>
                <a:cubicBezTo>
                  <a:pt x="1228" y="567"/>
                  <a:pt x="1228" y="577"/>
                  <a:pt x="1233" y="584"/>
                </a:cubicBezTo>
                <a:lnTo>
                  <a:pt x="1249" y="604"/>
                </a:lnTo>
                <a:cubicBezTo>
                  <a:pt x="1245" y="611"/>
                  <a:pt x="1242" y="619"/>
                  <a:pt x="1240" y="627"/>
                </a:cubicBezTo>
                <a:lnTo>
                  <a:pt x="1214" y="631"/>
                </a:lnTo>
                <a:cubicBezTo>
                  <a:pt x="1206" y="632"/>
                  <a:pt x="1199" y="639"/>
                  <a:pt x="1199" y="648"/>
                </a:cubicBezTo>
                <a:cubicBezTo>
                  <a:pt x="1199" y="649"/>
                  <a:pt x="1199" y="651"/>
                  <a:pt x="1199" y="652"/>
                </a:cubicBezTo>
                <a:cubicBezTo>
                  <a:pt x="1199" y="654"/>
                  <a:pt x="1199" y="656"/>
                  <a:pt x="1199" y="658"/>
                </a:cubicBezTo>
                <a:cubicBezTo>
                  <a:pt x="1199" y="667"/>
                  <a:pt x="1206" y="674"/>
                  <a:pt x="1215" y="675"/>
                </a:cubicBezTo>
                <a:lnTo>
                  <a:pt x="1240" y="678"/>
                </a:lnTo>
                <a:cubicBezTo>
                  <a:pt x="1242" y="686"/>
                  <a:pt x="1246" y="694"/>
                  <a:pt x="1250" y="701"/>
                </a:cubicBezTo>
                <a:lnTo>
                  <a:pt x="1235" y="722"/>
                </a:lnTo>
                <a:cubicBezTo>
                  <a:pt x="1229" y="729"/>
                  <a:pt x="1230" y="739"/>
                  <a:pt x="1236" y="745"/>
                </a:cubicBezTo>
                <a:cubicBezTo>
                  <a:pt x="1238" y="747"/>
                  <a:pt x="1240" y="750"/>
                  <a:pt x="1243" y="752"/>
                </a:cubicBezTo>
                <a:cubicBezTo>
                  <a:pt x="1246" y="755"/>
                  <a:pt x="1251" y="756"/>
                  <a:pt x="1255" y="756"/>
                </a:cubicBezTo>
                <a:cubicBezTo>
                  <a:pt x="1259" y="756"/>
                  <a:pt x="1263" y="755"/>
                  <a:pt x="1266" y="753"/>
                </a:cubicBezTo>
                <a:lnTo>
                  <a:pt x="1286" y="737"/>
                </a:lnTo>
                <a:cubicBezTo>
                  <a:pt x="1294" y="741"/>
                  <a:pt x="1301" y="744"/>
                  <a:pt x="1309" y="746"/>
                </a:cubicBezTo>
                <a:lnTo>
                  <a:pt x="1313" y="772"/>
                </a:lnTo>
                <a:cubicBezTo>
                  <a:pt x="1314" y="780"/>
                  <a:pt x="1322" y="787"/>
                  <a:pt x="1331" y="787"/>
                </a:cubicBezTo>
                <a:cubicBezTo>
                  <a:pt x="1332" y="787"/>
                  <a:pt x="1333" y="787"/>
                  <a:pt x="1334" y="787"/>
                </a:cubicBezTo>
                <a:cubicBezTo>
                  <a:pt x="1336" y="787"/>
                  <a:pt x="1338" y="787"/>
                  <a:pt x="1340" y="787"/>
                </a:cubicBezTo>
                <a:cubicBezTo>
                  <a:pt x="1349" y="787"/>
                  <a:pt x="1356" y="780"/>
                  <a:pt x="1357" y="771"/>
                </a:cubicBezTo>
                <a:lnTo>
                  <a:pt x="1361" y="746"/>
                </a:lnTo>
                <a:cubicBezTo>
                  <a:pt x="1369" y="744"/>
                  <a:pt x="1376" y="740"/>
                  <a:pt x="1384" y="736"/>
                </a:cubicBezTo>
                <a:lnTo>
                  <a:pt x="1404" y="751"/>
                </a:lnTo>
                <a:cubicBezTo>
                  <a:pt x="1407" y="754"/>
                  <a:pt x="1411" y="755"/>
                  <a:pt x="1415" y="755"/>
                </a:cubicBezTo>
                <a:cubicBezTo>
                  <a:pt x="1419" y="755"/>
                  <a:pt x="1424" y="753"/>
                  <a:pt x="1427" y="750"/>
                </a:cubicBezTo>
                <a:cubicBezTo>
                  <a:pt x="1430" y="748"/>
                  <a:pt x="1432" y="746"/>
                  <a:pt x="1434" y="743"/>
                </a:cubicBezTo>
                <a:cubicBezTo>
                  <a:pt x="1440" y="737"/>
                  <a:pt x="1440" y="727"/>
                  <a:pt x="1435" y="720"/>
                </a:cubicBezTo>
                <a:lnTo>
                  <a:pt x="1419" y="700"/>
                </a:lnTo>
                <a:cubicBezTo>
                  <a:pt x="1424" y="692"/>
                  <a:pt x="1427" y="685"/>
                  <a:pt x="1429" y="677"/>
                </a:cubicBezTo>
                <a:lnTo>
                  <a:pt x="1454" y="673"/>
                </a:lnTo>
                <a:cubicBezTo>
                  <a:pt x="1463" y="672"/>
                  <a:pt x="1469" y="664"/>
                  <a:pt x="1470" y="655"/>
                </a:cubicBezTo>
                <a:cubicBezTo>
                  <a:pt x="1470" y="654"/>
                  <a:pt x="1470" y="653"/>
                  <a:pt x="1470" y="652"/>
                </a:cubicBezTo>
                <a:cubicBezTo>
                  <a:pt x="1470" y="650"/>
                  <a:pt x="1470" y="648"/>
                  <a:pt x="1469" y="646"/>
                </a:cubicBezTo>
                <a:close/>
                <a:moveTo>
                  <a:pt x="982" y="700"/>
                </a:moveTo>
                <a:cubicBezTo>
                  <a:pt x="976" y="715"/>
                  <a:pt x="965" y="726"/>
                  <a:pt x="950" y="732"/>
                </a:cubicBezTo>
                <a:cubicBezTo>
                  <a:pt x="943" y="735"/>
                  <a:pt x="936" y="737"/>
                  <a:pt x="928" y="737"/>
                </a:cubicBezTo>
                <a:cubicBezTo>
                  <a:pt x="904" y="737"/>
                  <a:pt x="883" y="722"/>
                  <a:pt x="874" y="700"/>
                </a:cubicBezTo>
                <a:cubicBezTo>
                  <a:pt x="861" y="670"/>
                  <a:pt x="876" y="636"/>
                  <a:pt x="906" y="623"/>
                </a:cubicBezTo>
                <a:cubicBezTo>
                  <a:pt x="913" y="620"/>
                  <a:pt x="920" y="619"/>
                  <a:pt x="928" y="619"/>
                </a:cubicBezTo>
                <a:cubicBezTo>
                  <a:pt x="952" y="619"/>
                  <a:pt x="973" y="633"/>
                  <a:pt x="983" y="655"/>
                </a:cubicBezTo>
                <a:cubicBezTo>
                  <a:pt x="989" y="670"/>
                  <a:pt x="988" y="686"/>
                  <a:pt x="982" y="700"/>
                </a:cubicBezTo>
                <a:close/>
                <a:moveTo>
                  <a:pt x="1090" y="713"/>
                </a:moveTo>
                <a:lnTo>
                  <a:pt x="1057" y="693"/>
                </a:lnTo>
                <a:cubicBezTo>
                  <a:pt x="1058" y="683"/>
                  <a:pt x="1058" y="671"/>
                  <a:pt x="1056" y="660"/>
                </a:cubicBezTo>
                <a:lnTo>
                  <a:pt x="1090" y="641"/>
                </a:lnTo>
                <a:cubicBezTo>
                  <a:pt x="1097" y="636"/>
                  <a:pt x="1100" y="627"/>
                  <a:pt x="1098" y="619"/>
                </a:cubicBezTo>
                <a:cubicBezTo>
                  <a:pt x="1097" y="616"/>
                  <a:pt x="1095" y="613"/>
                  <a:pt x="1094" y="610"/>
                </a:cubicBezTo>
                <a:cubicBezTo>
                  <a:pt x="1092" y="606"/>
                  <a:pt x="1090" y="601"/>
                  <a:pt x="1088" y="597"/>
                </a:cubicBezTo>
                <a:cubicBezTo>
                  <a:pt x="1085" y="591"/>
                  <a:pt x="1079" y="587"/>
                  <a:pt x="1072" y="587"/>
                </a:cubicBezTo>
                <a:cubicBezTo>
                  <a:pt x="1071" y="587"/>
                  <a:pt x="1069" y="588"/>
                  <a:pt x="1067" y="588"/>
                </a:cubicBezTo>
                <a:lnTo>
                  <a:pt x="1030" y="598"/>
                </a:lnTo>
                <a:cubicBezTo>
                  <a:pt x="1023" y="589"/>
                  <a:pt x="1015" y="582"/>
                  <a:pt x="1007" y="575"/>
                </a:cubicBezTo>
                <a:lnTo>
                  <a:pt x="1016" y="537"/>
                </a:lnTo>
                <a:cubicBezTo>
                  <a:pt x="1018" y="529"/>
                  <a:pt x="1014" y="520"/>
                  <a:pt x="1007" y="517"/>
                </a:cubicBezTo>
                <a:cubicBezTo>
                  <a:pt x="999" y="513"/>
                  <a:pt x="992" y="510"/>
                  <a:pt x="985" y="508"/>
                </a:cubicBezTo>
                <a:cubicBezTo>
                  <a:pt x="983" y="507"/>
                  <a:pt x="981" y="507"/>
                  <a:pt x="979" y="507"/>
                </a:cubicBezTo>
                <a:cubicBezTo>
                  <a:pt x="973" y="507"/>
                  <a:pt x="966" y="510"/>
                  <a:pt x="963" y="516"/>
                </a:cubicBezTo>
                <a:lnTo>
                  <a:pt x="944" y="549"/>
                </a:lnTo>
                <a:cubicBezTo>
                  <a:pt x="939" y="549"/>
                  <a:pt x="933" y="548"/>
                  <a:pt x="928" y="548"/>
                </a:cubicBezTo>
                <a:cubicBezTo>
                  <a:pt x="922" y="548"/>
                  <a:pt x="917" y="549"/>
                  <a:pt x="911" y="550"/>
                </a:cubicBezTo>
                <a:lnTo>
                  <a:pt x="891" y="516"/>
                </a:lnTo>
                <a:cubicBezTo>
                  <a:pt x="888" y="511"/>
                  <a:pt x="882" y="507"/>
                  <a:pt x="876" y="507"/>
                </a:cubicBezTo>
                <a:cubicBezTo>
                  <a:pt x="874" y="507"/>
                  <a:pt x="872" y="508"/>
                  <a:pt x="870" y="508"/>
                </a:cubicBezTo>
                <a:cubicBezTo>
                  <a:pt x="866" y="509"/>
                  <a:pt x="863" y="511"/>
                  <a:pt x="860" y="512"/>
                </a:cubicBezTo>
                <a:cubicBezTo>
                  <a:pt x="856" y="514"/>
                  <a:pt x="852" y="515"/>
                  <a:pt x="848" y="518"/>
                </a:cubicBezTo>
                <a:cubicBezTo>
                  <a:pt x="840" y="521"/>
                  <a:pt x="836" y="530"/>
                  <a:pt x="838" y="538"/>
                </a:cubicBezTo>
                <a:lnTo>
                  <a:pt x="848" y="576"/>
                </a:lnTo>
                <a:cubicBezTo>
                  <a:pt x="840" y="583"/>
                  <a:pt x="832" y="590"/>
                  <a:pt x="825" y="599"/>
                </a:cubicBezTo>
                <a:lnTo>
                  <a:pt x="788" y="590"/>
                </a:lnTo>
                <a:cubicBezTo>
                  <a:pt x="786" y="589"/>
                  <a:pt x="785" y="589"/>
                  <a:pt x="783" y="589"/>
                </a:cubicBezTo>
                <a:cubicBezTo>
                  <a:pt x="776" y="589"/>
                  <a:pt x="770" y="593"/>
                  <a:pt x="767" y="599"/>
                </a:cubicBezTo>
                <a:cubicBezTo>
                  <a:pt x="764" y="606"/>
                  <a:pt x="760" y="614"/>
                  <a:pt x="758" y="621"/>
                </a:cubicBezTo>
                <a:cubicBezTo>
                  <a:pt x="755" y="629"/>
                  <a:pt x="759" y="638"/>
                  <a:pt x="766" y="643"/>
                </a:cubicBezTo>
                <a:lnTo>
                  <a:pt x="800" y="662"/>
                </a:lnTo>
                <a:cubicBezTo>
                  <a:pt x="798" y="673"/>
                  <a:pt x="798" y="684"/>
                  <a:pt x="800" y="695"/>
                </a:cubicBezTo>
                <a:lnTo>
                  <a:pt x="767" y="715"/>
                </a:lnTo>
                <a:cubicBezTo>
                  <a:pt x="759" y="719"/>
                  <a:pt x="756" y="728"/>
                  <a:pt x="759" y="736"/>
                </a:cubicBezTo>
                <a:cubicBezTo>
                  <a:pt x="760" y="739"/>
                  <a:pt x="761" y="743"/>
                  <a:pt x="762" y="746"/>
                </a:cubicBezTo>
                <a:cubicBezTo>
                  <a:pt x="764" y="750"/>
                  <a:pt x="766" y="754"/>
                  <a:pt x="768" y="758"/>
                </a:cubicBezTo>
                <a:cubicBezTo>
                  <a:pt x="771" y="764"/>
                  <a:pt x="777" y="768"/>
                  <a:pt x="784" y="768"/>
                </a:cubicBezTo>
                <a:cubicBezTo>
                  <a:pt x="786" y="768"/>
                  <a:pt x="787" y="768"/>
                  <a:pt x="789" y="768"/>
                </a:cubicBezTo>
                <a:lnTo>
                  <a:pt x="826" y="757"/>
                </a:lnTo>
                <a:cubicBezTo>
                  <a:pt x="833" y="766"/>
                  <a:pt x="841" y="774"/>
                  <a:pt x="850" y="781"/>
                </a:cubicBezTo>
                <a:lnTo>
                  <a:pt x="840" y="818"/>
                </a:lnTo>
                <a:cubicBezTo>
                  <a:pt x="838" y="826"/>
                  <a:pt x="842" y="835"/>
                  <a:pt x="850" y="839"/>
                </a:cubicBezTo>
                <a:cubicBezTo>
                  <a:pt x="857" y="842"/>
                  <a:pt x="864" y="845"/>
                  <a:pt x="872" y="848"/>
                </a:cubicBezTo>
                <a:cubicBezTo>
                  <a:pt x="874" y="849"/>
                  <a:pt x="876" y="849"/>
                  <a:pt x="877" y="849"/>
                </a:cubicBezTo>
                <a:cubicBezTo>
                  <a:pt x="884" y="849"/>
                  <a:pt x="890" y="845"/>
                  <a:pt x="893" y="840"/>
                </a:cubicBezTo>
                <a:lnTo>
                  <a:pt x="912" y="806"/>
                </a:lnTo>
                <a:cubicBezTo>
                  <a:pt x="918" y="807"/>
                  <a:pt x="923" y="807"/>
                  <a:pt x="928" y="807"/>
                </a:cubicBezTo>
                <a:cubicBezTo>
                  <a:pt x="934" y="807"/>
                  <a:pt x="940" y="807"/>
                  <a:pt x="945" y="806"/>
                </a:cubicBezTo>
                <a:lnTo>
                  <a:pt x="965" y="839"/>
                </a:lnTo>
                <a:cubicBezTo>
                  <a:pt x="968" y="845"/>
                  <a:pt x="974" y="848"/>
                  <a:pt x="981" y="848"/>
                </a:cubicBezTo>
                <a:cubicBezTo>
                  <a:pt x="983" y="848"/>
                  <a:pt x="985" y="848"/>
                  <a:pt x="987" y="847"/>
                </a:cubicBezTo>
                <a:cubicBezTo>
                  <a:pt x="990" y="846"/>
                  <a:pt x="993" y="845"/>
                  <a:pt x="996" y="844"/>
                </a:cubicBezTo>
                <a:cubicBezTo>
                  <a:pt x="1000" y="842"/>
                  <a:pt x="1005" y="840"/>
                  <a:pt x="1009" y="838"/>
                </a:cubicBezTo>
                <a:cubicBezTo>
                  <a:pt x="1016" y="834"/>
                  <a:pt x="1020" y="825"/>
                  <a:pt x="1018" y="817"/>
                </a:cubicBezTo>
                <a:lnTo>
                  <a:pt x="1008" y="780"/>
                </a:lnTo>
                <a:cubicBezTo>
                  <a:pt x="1017" y="773"/>
                  <a:pt x="1024" y="765"/>
                  <a:pt x="1031" y="756"/>
                </a:cubicBezTo>
                <a:lnTo>
                  <a:pt x="1069" y="766"/>
                </a:lnTo>
                <a:cubicBezTo>
                  <a:pt x="1070" y="766"/>
                  <a:pt x="1072" y="766"/>
                  <a:pt x="1073" y="766"/>
                </a:cubicBezTo>
                <a:cubicBezTo>
                  <a:pt x="1080" y="766"/>
                  <a:pt x="1086" y="763"/>
                  <a:pt x="1089" y="756"/>
                </a:cubicBezTo>
                <a:cubicBezTo>
                  <a:pt x="1093" y="749"/>
                  <a:pt x="1096" y="742"/>
                  <a:pt x="1098" y="734"/>
                </a:cubicBezTo>
                <a:cubicBezTo>
                  <a:pt x="1101" y="726"/>
                  <a:pt x="1098" y="717"/>
                  <a:pt x="1090" y="713"/>
                </a:cubicBezTo>
                <a:close/>
                <a:moveTo>
                  <a:pt x="465" y="977"/>
                </a:moveTo>
                <a:cubicBezTo>
                  <a:pt x="579" y="977"/>
                  <a:pt x="671" y="819"/>
                  <a:pt x="671" y="672"/>
                </a:cubicBezTo>
                <a:cubicBezTo>
                  <a:pt x="671" y="524"/>
                  <a:pt x="579" y="405"/>
                  <a:pt x="465" y="405"/>
                </a:cubicBezTo>
                <a:cubicBezTo>
                  <a:pt x="350" y="405"/>
                  <a:pt x="258" y="524"/>
                  <a:pt x="258" y="672"/>
                </a:cubicBezTo>
                <a:cubicBezTo>
                  <a:pt x="258" y="819"/>
                  <a:pt x="350" y="977"/>
                  <a:pt x="465" y="977"/>
                </a:cubicBezTo>
                <a:close/>
                <a:moveTo>
                  <a:pt x="1094" y="360"/>
                </a:moveTo>
                <a:cubicBezTo>
                  <a:pt x="1045" y="360"/>
                  <a:pt x="1005" y="320"/>
                  <a:pt x="1005" y="271"/>
                </a:cubicBezTo>
                <a:cubicBezTo>
                  <a:pt x="1005" y="222"/>
                  <a:pt x="1045" y="182"/>
                  <a:pt x="1094" y="182"/>
                </a:cubicBezTo>
                <a:cubicBezTo>
                  <a:pt x="1143" y="182"/>
                  <a:pt x="1183" y="222"/>
                  <a:pt x="1183" y="271"/>
                </a:cubicBezTo>
                <a:cubicBezTo>
                  <a:pt x="1183" y="320"/>
                  <a:pt x="1143" y="360"/>
                  <a:pt x="1094" y="360"/>
                </a:cubicBezTo>
                <a:close/>
                <a:moveTo>
                  <a:pt x="1257" y="484"/>
                </a:moveTo>
                <a:cubicBezTo>
                  <a:pt x="1261" y="484"/>
                  <a:pt x="1265" y="482"/>
                  <a:pt x="1269" y="479"/>
                </a:cubicBezTo>
                <a:cubicBezTo>
                  <a:pt x="1282" y="468"/>
                  <a:pt x="1294" y="456"/>
                  <a:pt x="1305" y="442"/>
                </a:cubicBezTo>
                <a:cubicBezTo>
                  <a:pt x="1311" y="436"/>
                  <a:pt x="1311" y="426"/>
                  <a:pt x="1306" y="420"/>
                </a:cubicBezTo>
                <a:lnTo>
                  <a:pt x="1265" y="367"/>
                </a:lnTo>
                <a:cubicBezTo>
                  <a:pt x="1273" y="353"/>
                  <a:pt x="1280" y="337"/>
                  <a:pt x="1284" y="321"/>
                </a:cubicBezTo>
                <a:lnTo>
                  <a:pt x="1349" y="312"/>
                </a:lnTo>
                <a:cubicBezTo>
                  <a:pt x="1358" y="310"/>
                  <a:pt x="1364" y="304"/>
                  <a:pt x="1365" y="295"/>
                </a:cubicBezTo>
                <a:cubicBezTo>
                  <a:pt x="1365" y="287"/>
                  <a:pt x="1366" y="279"/>
                  <a:pt x="1366" y="271"/>
                </a:cubicBezTo>
                <a:cubicBezTo>
                  <a:pt x="1366" y="262"/>
                  <a:pt x="1365" y="253"/>
                  <a:pt x="1364" y="243"/>
                </a:cubicBezTo>
                <a:cubicBezTo>
                  <a:pt x="1363" y="234"/>
                  <a:pt x="1357" y="228"/>
                  <a:pt x="1348" y="227"/>
                </a:cubicBezTo>
                <a:lnTo>
                  <a:pt x="1283" y="218"/>
                </a:lnTo>
                <a:cubicBezTo>
                  <a:pt x="1278" y="202"/>
                  <a:pt x="1272" y="187"/>
                  <a:pt x="1263" y="172"/>
                </a:cubicBezTo>
                <a:lnTo>
                  <a:pt x="1303" y="120"/>
                </a:lnTo>
                <a:cubicBezTo>
                  <a:pt x="1308" y="113"/>
                  <a:pt x="1308" y="104"/>
                  <a:pt x="1302" y="97"/>
                </a:cubicBezTo>
                <a:cubicBezTo>
                  <a:pt x="1291" y="84"/>
                  <a:pt x="1278" y="71"/>
                  <a:pt x="1265" y="60"/>
                </a:cubicBezTo>
                <a:cubicBezTo>
                  <a:pt x="1262" y="58"/>
                  <a:pt x="1258" y="56"/>
                  <a:pt x="1254" y="56"/>
                </a:cubicBezTo>
                <a:cubicBezTo>
                  <a:pt x="1250" y="56"/>
                  <a:pt x="1246" y="58"/>
                  <a:pt x="1242" y="60"/>
                </a:cubicBezTo>
                <a:lnTo>
                  <a:pt x="1190" y="101"/>
                </a:lnTo>
                <a:cubicBezTo>
                  <a:pt x="1176" y="92"/>
                  <a:pt x="1160" y="86"/>
                  <a:pt x="1144" y="82"/>
                </a:cubicBezTo>
                <a:lnTo>
                  <a:pt x="1134" y="17"/>
                </a:lnTo>
                <a:cubicBezTo>
                  <a:pt x="1133" y="8"/>
                  <a:pt x="1126" y="2"/>
                  <a:pt x="1118" y="1"/>
                </a:cubicBezTo>
                <a:cubicBezTo>
                  <a:pt x="1110" y="0"/>
                  <a:pt x="1102" y="0"/>
                  <a:pt x="1094" y="0"/>
                </a:cubicBezTo>
                <a:cubicBezTo>
                  <a:pt x="1085" y="0"/>
                  <a:pt x="1075" y="0"/>
                  <a:pt x="1066" y="2"/>
                </a:cubicBezTo>
                <a:cubicBezTo>
                  <a:pt x="1057" y="2"/>
                  <a:pt x="1051" y="9"/>
                  <a:pt x="1050" y="17"/>
                </a:cubicBezTo>
                <a:lnTo>
                  <a:pt x="1041" y="83"/>
                </a:lnTo>
                <a:cubicBezTo>
                  <a:pt x="1025" y="87"/>
                  <a:pt x="1010" y="94"/>
                  <a:pt x="995" y="102"/>
                </a:cubicBezTo>
                <a:lnTo>
                  <a:pt x="942" y="63"/>
                </a:lnTo>
                <a:cubicBezTo>
                  <a:pt x="939" y="60"/>
                  <a:pt x="935" y="59"/>
                  <a:pt x="932" y="59"/>
                </a:cubicBezTo>
                <a:cubicBezTo>
                  <a:pt x="927" y="59"/>
                  <a:pt x="923" y="61"/>
                  <a:pt x="920" y="63"/>
                </a:cubicBezTo>
                <a:cubicBezTo>
                  <a:pt x="907" y="75"/>
                  <a:pt x="894" y="87"/>
                  <a:pt x="883" y="101"/>
                </a:cubicBezTo>
                <a:cubicBezTo>
                  <a:pt x="878" y="107"/>
                  <a:pt x="878" y="117"/>
                  <a:pt x="883" y="123"/>
                </a:cubicBezTo>
                <a:lnTo>
                  <a:pt x="924" y="176"/>
                </a:lnTo>
                <a:cubicBezTo>
                  <a:pt x="915" y="190"/>
                  <a:pt x="909" y="206"/>
                  <a:pt x="905" y="222"/>
                </a:cubicBezTo>
                <a:lnTo>
                  <a:pt x="839" y="231"/>
                </a:lnTo>
                <a:cubicBezTo>
                  <a:pt x="831" y="233"/>
                  <a:pt x="825" y="239"/>
                  <a:pt x="824" y="248"/>
                </a:cubicBezTo>
                <a:cubicBezTo>
                  <a:pt x="823" y="256"/>
                  <a:pt x="823" y="264"/>
                  <a:pt x="823" y="271"/>
                </a:cubicBezTo>
                <a:cubicBezTo>
                  <a:pt x="823" y="281"/>
                  <a:pt x="823" y="290"/>
                  <a:pt x="824" y="300"/>
                </a:cubicBezTo>
                <a:cubicBezTo>
                  <a:pt x="825" y="308"/>
                  <a:pt x="832" y="315"/>
                  <a:pt x="840" y="316"/>
                </a:cubicBezTo>
                <a:lnTo>
                  <a:pt x="906" y="324"/>
                </a:lnTo>
                <a:cubicBezTo>
                  <a:pt x="910" y="340"/>
                  <a:pt x="917" y="356"/>
                  <a:pt x="925" y="370"/>
                </a:cubicBezTo>
                <a:lnTo>
                  <a:pt x="886" y="423"/>
                </a:lnTo>
                <a:cubicBezTo>
                  <a:pt x="881" y="430"/>
                  <a:pt x="881" y="439"/>
                  <a:pt x="886" y="446"/>
                </a:cubicBezTo>
                <a:cubicBezTo>
                  <a:pt x="898" y="459"/>
                  <a:pt x="910" y="471"/>
                  <a:pt x="924" y="482"/>
                </a:cubicBezTo>
                <a:cubicBezTo>
                  <a:pt x="927" y="485"/>
                  <a:pt x="931" y="487"/>
                  <a:pt x="935" y="487"/>
                </a:cubicBezTo>
                <a:cubicBezTo>
                  <a:pt x="939" y="487"/>
                  <a:pt x="943" y="485"/>
                  <a:pt x="946" y="483"/>
                </a:cubicBezTo>
                <a:lnTo>
                  <a:pt x="998" y="442"/>
                </a:lnTo>
                <a:cubicBezTo>
                  <a:pt x="1013" y="450"/>
                  <a:pt x="1029" y="457"/>
                  <a:pt x="1045" y="461"/>
                </a:cubicBezTo>
                <a:lnTo>
                  <a:pt x="1054" y="526"/>
                </a:lnTo>
                <a:cubicBezTo>
                  <a:pt x="1055" y="535"/>
                  <a:pt x="1062" y="541"/>
                  <a:pt x="1071" y="542"/>
                </a:cubicBezTo>
                <a:cubicBezTo>
                  <a:pt x="1079" y="542"/>
                  <a:pt x="1087" y="543"/>
                  <a:pt x="1094" y="543"/>
                </a:cubicBezTo>
                <a:cubicBezTo>
                  <a:pt x="1104" y="543"/>
                  <a:pt x="1113" y="542"/>
                  <a:pt x="1123" y="541"/>
                </a:cubicBezTo>
                <a:cubicBezTo>
                  <a:pt x="1131" y="540"/>
                  <a:pt x="1138" y="534"/>
                  <a:pt x="1139" y="526"/>
                </a:cubicBezTo>
                <a:lnTo>
                  <a:pt x="1147" y="460"/>
                </a:lnTo>
                <a:cubicBezTo>
                  <a:pt x="1163" y="455"/>
                  <a:pt x="1179" y="449"/>
                  <a:pt x="1193" y="440"/>
                </a:cubicBezTo>
                <a:lnTo>
                  <a:pt x="1246" y="480"/>
                </a:lnTo>
                <a:cubicBezTo>
                  <a:pt x="1249" y="482"/>
                  <a:pt x="1253" y="484"/>
                  <a:pt x="1257" y="484"/>
                </a:cubicBezTo>
                <a:close/>
                <a:moveTo>
                  <a:pt x="656" y="1040"/>
                </a:moveTo>
                <a:lnTo>
                  <a:pt x="535" y="1423"/>
                </a:lnTo>
                <a:lnTo>
                  <a:pt x="497" y="1188"/>
                </a:lnTo>
                <a:lnTo>
                  <a:pt x="432" y="1188"/>
                </a:lnTo>
                <a:lnTo>
                  <a:pt x="394" y="1423"/>
                </a:lnTo>
                <a:lnTo>
                  <a:pt x="274" y="1040"/>
                </a:lnTo>
                <a:cubicBezTo>
                  <a:pt x="112" y="1102"/>
                  <a:pt x="0" y="1236"/>
                  <a:pt x="0" y="1377"/>
                </a:cubicBezTo>
                <a:cubicBezTo>
                  <a:pt x="0" y="1379"/>
                  <a:pt x="0" y="1380"/>
                  <a:pt x="0" y="1382"/>
                </a:cubicBezTo>
                <a:cubicBezTo>
                  <a:pt x="0" y="1383"/>
                  <a:pt x="0" y="1383"/>
                  <a:pt x="0" y="1384"/>
                </a:cubicBezTo>
                <a:cubicBezTo>
                  <a:pt x="0" y="1478"/>
                  <a:pt x="97" y="1470"/>
                  <a:pt x="465" y="1470"/>
                </a:cubicBezTo>
                <a:cubicBezTo>
                  <a:pt x="855" y="1470"/>
                  <a:pt x="929" y="1478"/>
                  <a:pt x="929" y="1384"/>
                </a:cubicBezTo>
                <a:cubicBezTo>
                  <a:pt x="929" y="1383"/>
                  <a:pt x="929" y="1383"/>
                  <a:pt x="929" y="1382"/>
                </a:cubicBezTo>
                <a:cubicBezTo>
                  <a:pt x="929" y="1380"/>
                  <a:pt x="929" y="1379"/>
                  <a:pt x="929" y="1377"/>
                </a:cubicBezTo>
                <a:cubicBezTo>
                  <a:pt x="929" y="1236"/>
                  <a:pt x="817" y="1102"/>
                  <a:pt x="656" y="1040"/>
                </a:cubicBezTo>
                <a:close/>
                <a:moveTo>
                  <a:pt x="489" y="1070"/>
                </a:moveTo>
                <a:lnTo>
                  <a:pt x="440" y="1070"/>
                </a:lnTo>
                <a:cubicBezTo>
                  <a:pt x="435" y="1070"/>
                  <a:pt x="431" y="1072"/>
                  <a:pt x="427" y="1076"/>
                </a:cubicBezTo>
                <a:lnTo>
                  <a:pt x="408" y="1095"/>
                </a:lnTo>
                <a:cubicBezTo>
                  <a:pt x="402" y="1100"/>
                  <a:pt x="401" y="1110"/>
                  <a:pt x="406" y="1117"/>
                </a:cubicBezTo>
                <a:lnTo>
                  <a:pt x="429" y="1156"/>
                </a:lnTo>
                <a:cubicBezTo>
                  <a:pt x="432" y="1162"/>
                  <a:pt x="438" y="1165"/>
                  <a:pt x="445" y="1165"/>
                </a:cubicBezTo>
                <a:lnTo>
                  <a:pt x="484" y="1165"/>
                </a:lnTo>
                <a:cubicBezTo>
                  <a:pt x="491" y="1165"/>
                  <a:pt x="497" y="1162"/>
                  <a:pt x="500" y="1156"/>
                </a:cubicBezTo>
                <a:lnTo>
                  <a:pt x="523" y="1117"/>
                </a:lnTo>
                <a:cubicBezTo>
                  <a:pt x="528" y="1110"/>
                  <a:pt x="527" y="1100"/>
                  <a:pt x="521" y="1095"/>
                </a:cubicBezTo>
                <a:lnTo>
                  <a:pt x="502" y="1076"/>
                </a:lnTo>
                <a:cubicBezTo>
                  <a:pt x="498" y="1072"/>
                  <a:pt x="494" y="1070"/>
                  <a:pt x="489" y="10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8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62438" y="4505325"/>
            <a:ext cx="493712" cy="498475"/>
          </a:xfrm>
          <a:custGeom>
            <a:avLst/>
            <a:gdLst>
              <a:gd name="T0" fmla="*/ 660 w 798"/>
              <a:gd name="T1" fmla="*/ 595 h 809"/>
              <a:gd name="T2" fmla="*/ 703 w 798"/>
              <a:gd name="T3" fmla="*/ 595 h 809"/>
              <a:gd name="T4" fmla="*/ 365 w 798"/>
              <a:gd name="T5" fmla="*/ 711 h 809"/>
              <a:gd name="T6" fmla="*/ 349 w 798"/>
              <a:gd name="T7" fmla="*/ 680 h 809"/>
              <a:gd name="T8" fmla="*/ 365 w 798"/>
              <a:gd name="T9" fmla="*/ 711 h 809"/>
              <a:gd name="T10" fmla="*/ 371 w 798"/>
              <a:gd name="T11" fmla="*/ 361 h 809"/>
              <a:gd name="T12" fmla="*/ 371 w 798"/>
              <a:gd name="T13" fmla="*/ 424 h 809"/>
              <a:gd name="T14" fmla="*/ 388 w 798"/>
              <a:gd name="T15" fmla="*/ 60 h 809"/>
              <a:gd name="T16" fmla="*/ 431 w 798"/>
              <a:gd name="T17" fmla="*/ 60 h 809"/>
              <a:gd name="T18" fmla="*/ 388 w 798"/>
              <a:gd name="T19" fmla="*/ 60 h 809"/>
              <a:gd name="T20" fmla="*/ 48 w 798"/>
              <a:gd name="T21" fmla="*/ 540 h 809"/>
              <a:gd name="T22" fmla="*/ 91 w 798"/>
              <a:gd name="T23" fmla="*/ 540 h 809"/>
              <a:gd name="T24" fmla="*/ 163 w 798"/>
              <a:gd name="T25" fmla="*/ 227 h 809"/>
              <a:gd name="T26" fmla="*/ 147 w 798"/>
              <a:gd name="T27" fmla="*/ 196 h 809"/>
              <a:gd name="T28" fmla="*/ 163 w 798"/>
              <a:gd name="T29" fmla="*/ 227 h 809"/>
              <a:gd name="T30" fmla="*/ 653 w 798"/>
              <a:gd name="T31" fmla="*/ 261 h 809"/>
              <a:gd name="T32" fmla="*/ 622 w 798"/>
              <a:gd name="T33" fmla="*/ 277 h 809"/>
              <a:gd name="T34" fmla="*/ 705 w 798"/>
              <a:gd name="T35" fmla="*/ 535 h 809"/>
              <a:gd name="T36" fmla="*/ 528 w 798"/>
              <a:gd name="T37" fmla="*/ 497 h 809"/>
              <a:gd name="T38" fmla="*/ 524 w 798"/>
              <a:gd name="T39" fmla="*/ 378 h 809"/>
              <a:gd name="T40" fmla="*/ 695 w 798"/>
              <a:gd name="T41" fmla="*/ 366 h 809"/>
              <a:gd name="T42" fmla="*/ 624 w 798"/>
              <a:gd name="T43" fmla="*/ 231 h 809"/>
              <a:gd name="T44" fmla="*/ 503 w 798"/>
              <a:gd name="T45" fmla="*/ 349 h 809"/>
              <a:gd name="T46" fmla="*/ 444 w 798"/>
              <a:gd name="T47" fmla="*/ 187 h 809"/>
              <a:gd name="T48" fmla="*/ 433 w 798"/>
              <a:gd name="T49" fmla="*/ 0 h 809"/>
              <a:gd name="T50" fmla="*/ 409 w 798"/>
              <a:gd name="T51" fmla="*/ 184 h 809"/>
              <a:gd name="T52" fmla="*/ 328 w 798"/>
              <a:gd name="T53" fmla="*/ 331 h 809"/>
              <a:gd name="T54" fmla="*/ 252 w 798"/>
              <a:gd name="T55" fmla="*/ 200 h 809"/>
              <a:gd name="T56" fmla="*/ 117 w 798"/>
              <a:gd name="T57" fmla="*/ 271 h 809"/>
              <a:gd name="T58" fmla="*/ 233 w 798"/>
              <a:gd name="T59" fmla="*/ 295 h 809"/>
              <a:gd name="T60" fmla="*/ 270 w 798"/>
              <a:gd name="T61" fmla="*/ 442 h 809"/>
              <a:gd name="T62" fmla="*/ 169 w 798"/>
              <a:gd name="T63" fmla="*/ 520 h 809"/>
              <a:gd name="T64" fmla="*/ 0 w 798"/>
              <a:gd name="T65" fmla="*/ 574 h 809"/>
              <a:gd name="T66" fmla="*/ 187 w 798"/>
              <a:gd name="T67" fmla="*/ 574 h 809"/>
              <a:gd name="T68" fmla="*/ 287 w 798"/>
              <a:gd name="T69" fmla="*/ 508 h 809"/>
              <a:gd name="T70" fmla="*/ 368 w 798"/>
              <a:gd name="T71" fmla="*/ 647 h 809"/>
              <a:gd name="T72" fmla="*/ 315 w 798"/>
              <a:gd name="T73" fmla="*/ 757 h 809"/>
              <a:gd name="T74" fmla="*/ 450 w 798"/>
              <a:gd name="T75" fmla="*/ 686 h 809"/>
              <a:gd name="T76" fmla="*/ 408 w 798"/>
              <a:gd name="T77" fmla="*/ 577 h 809"/>
              <a:gd name="T78" fmla="*/ 619 w 798"/>
              <a:gd name="T79" fmla="*/ 591 h 809"/>
              <a:gd name="T80" fmla="*/ 705 w 798"/>
              <a:gd name="T81" fmla="*/ 723 h 809"/>
              <a:gd name="T82" fmla="*/ 705 w 798"/>
              <a:gd name="T83" fmla="*/ 535 h 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98" h="809">
                <a:moveTo>
                  <a:pt x="681" y="616"/>
                </a:moveTo>
                <a:cubicBezTo>
                  <a:pt x="669" y="616"/>
                  <a:pt x="660" y="607"/>
                  <a:pt x="660" y="595"/>
                </a:cubicBezTo>
                <a:cubicBezTo>
                  <a:pt x="660" y="583"/>
                  <a:pt x="669" y="573"/>
                  <a:pt x="681" y="573"/>
                </a:cubicBezTo>
                <a:cubicBezTo>
                  <a:pt x="693" y="573"/>
                  <a:pt x="703" y="583"/>
                  <a:pt x="703" y="595"/>
                </a:cubicBezTo>
                <a:cubicBezTo>
                  <a:pt x="703" y="607"/>
                  <a:pt x="693" y="616"/>
                  <a:pt x="681" y="616"/>
                </a:cubicBezTo>
                <a:close/>
                <a:moveTo>
                  <a:pt x="365" y="711"/>
                </a:moveTo>
                <a:cubicBezTo>
                  <a:pt x="357" y="716"/>
                  <a:pt x="346" y="712"/>
                  <a:pt x="342" y="704"/>
                </a:cubicBezTo>
                <a:cubicBezTo>
                  <a:pt x="337" y="695"/>
                  <a:pt x="340" y="685"/>
                  <a:pt x="349" y="680"/>
                </a:cubicBezTo>
                <a:cubicBezTo>
                  <a:pt x="358" y="676"/>
                  <a:pt x="368" y="679"/>
                  <a:pt x="373" y="687"/>
                </a:cubicBezTo>
                <a:cubicBezTo>
                  <a:pt x="377" y="696"/>
                  <a:pt x="374" y="707"/>
                  <a:pt x="365" y="711"/>
                </a:cubicBezTo>
                <a:close/>
                <a:moveTo>
                  <a:pt x="340" y="392"/>
                </a:moveTo>
                <a:cubicBezTo>
                  <a:pt x="340" y="375"/>
                  <a:pt x="354" y="361"/>
                  <a:pt x="371" y="361"/>
                </a:cubicBezTo>
                <a:cubicBezTo>
                  <a:pt x="388" y="361"/>
                  <a:pt x="402" y="375"/>
                  <a:pt x="402" y="392"/>
                </a:cubicBezTo>
                <a:cubicBezTo>
                  <a:pt x="402" y="410"/>
                  <a:pt x="388" y="424"/>
                  <a:pt x="371" y="424"/>
                </a:cubicBezTo>
                <a:cubicBezTo>
                  <a:pt x="354" y="424"/>
                  <a:pt x="340" y="410"/>
                  <a:pt x="340" y="392"/>
                </a:cubicBezTo>
                <a:close/>
                <a:moveTo>
                  <a:pt x="388" y="60"/>
                </a:moveTo>
                <a:cubicBezTo>
                  <a:pt x="388" y="48"/>
                  <a:pt x="397" y="38"/>
                  <a:pt x="409" y="38"/>
                </a:cubicBezTo>
                <a:cubicBezTo>
                  <a:pt x="421" y="38"/>
                  <a:pt x="431" y="48"/>
                  <a:pt x="431" y="60"/>
                </a:cubicBezTo>
                <a:cubicBezTo>
                  <a:pt x="431" y="72"/>
                  <a:pt x="421" y="82"/>
                  <a:pt x="409" y="82"/>
                </a:cubicBezTo>
                <a:cubicBezTo>
                  <a:pt x="397" y="82"/>
                  <a:pt x="388" y="72"/>
                  <a:pt x="388" y="60"/>
                </a:cubicBezTo>
                <a:close/>
                <a:moveTo>
                  <a:pt x="70" y="562"/>
                </a:moveTo>
                <a:cubicBezTo>
                  <a:pt x="58" y="562"/>
                  <a:pt x="48" y="552"/>
                  <a:pt x="48" y="540"/>
                </a:cubicBezTo>
                <a:cubicBezTo>
                  <a:pt x="48" y="528"/>
                  <a:pt x="58" y="519"/>
                  <a:pt x="70" y="519"/>
                </a:cubicBezTo>
                <a:cubicBezTo>
                  <a:pt x="82" y="519"/>
                  <a:pt x="91" y="528"/>
                  <a:pt x="91" y="540"/>
                </a:cubicBezTo>
                <a:cubicBezTo>
                  <a:pt x="91" y="552"/>
                  <a:pt x="82" y="562"/>
                  <a:pt x="70" y="562"/>
                </a:cubicBezTo>
                <a:close/>
                <a:moveTo>
                  <a:pt x="163" y="227"/>
                </a:moveTo>
                <a:cubicBezTo>
                  <a:pt x="155" y="232"/>
                  <a:pt x="144" y="229"/>
                  <a:pt x="140" y="220"/>
                </a:cubicBezTo>
                <a:cubicBezTo>
                  <a:pt x="135" y="211"/>
                  <a:pt x="139" y="201"/>
                  <a:pt x="147" y="196"/>
                </a:cubicBezTo>
                <a:cubicBezTo>
                  <a:pt x="156" y="192"/>
                  <a:pt x="166" y="195"/>
                  <a:pt x="171" y="204"/>
                </a:cubicBezTo>
                <a:cubicBezTo>
                  <a:pt x="175" y="212"/>
                  <a:pt x="172" y="223"/>
                  <a:pt x="163" y="227"/>
                </a:cubicBezTo>
                <a:close/>
                <a:moveTo>
                  <a:pt x="630" y="253"/>
                </a:moveTo>
                <a:cubicBezTo>
                  <a:pt x="638" y="249"/>
                  <a:pt x="649" y="252"/>
                  <a:pt x="653" y="261"/>
                </a:cubicBezTo>
                <a:cubicBezTo>
                  <a:pt x="658" y="269"/>
                  <a:pt x="654" y="280"/>
                  <a:pt x="646" y="284"/>
                </a:cubicBezTo>
                <a:cubicBezTo>
                  <a:pt x="637" y="289"/>
                  <a:pt x="627" y="286"/>
                  <a:pt x="622" y="277"/>
                </a:cubicBezTo>
                <a:cubicBezTo>
                  <a:pt x="618" y="268"/>
                  <a:pt x="621" y="258"/>
                  <a:pt x="630" y="253"/>
                </a:cubicBezTo>
                <a:close/>
                <a:moveTo>
                  <a:pt x="705" y="535"/>
                </a:moveTo>
                <a:cubicBezTo>
                  <a:pt x="679" y="535"/>
                  <a:pt x="656" y="546"/>
                  <a:pt x="639" y="562"/>
                </a:cubicBezTo>
                <a:lnTo>
                  <a:pt x="528" y="497"/>
                </a:lnTo>
                <a:cubicBezTo>
                  <a:pt x="535" y="480"/>
                  <a:pt x="540" y="461"/>
                  <a:pt x="540" y="442"/>
                </a:cubicBezTo>
                <a:cubicBezTo>
                  <a:pt x="540" y="419"/>
                  <a:pt x="534" y="397"/>
                  <a:pt x="524" y="378"/>
                </a:cubicBezTo>
                <a:lnTo>
                  <a:pt x="598" y="344"/>
                </a:lnTo>
                <a:cubicBezTo>
                  <a:pt x="621" y="374"/>
                  <a:pt x="661" y="384"/>
                  <a:pt x="695" y="366"/>
                </a:cubicBezTo>
                <a:cubicBezTo>
                  <a:pt x="732" y="347"/>
                  <a:pt x="746" y="300"/>
                  <a:pt x="727" y="263"/>
                </a:cubicBezTo>
                <a:cubicBezTo>
                  <a:pt x="707" y="226"/>
                  <a:pt x="661" y="211"/>
                  <a:pt x="624" y="231"/>
                </a:cubicBezTo>
                <a:cubicBezTo>
                  <a:pt x="593" y="247"/>
                  <a:pt x="579" y="280"/>
                  <a:pt x="584" y="312"/>
                </a:cubicBezTo>
                <a:lnTo>
                  <a:pt x="503" y="349"/>
                </a:lnTo>
                <a:cubicBezTo>
                  <a:pt x="485" y="331"/>
                  <a:pt x="462" y="317"/>
                  <a:pt x="437" y="311"/>
                </a:cubicBezTo>
                <a:lnTo>
                  <a:pt x="444" y="187"/>
                </a:lnTo>
                <a:cubicBezTo>
                  <a:pt x="490" y="181"/>
                  <a:pt x="526" y="142"/>
                  <a:pt x="526" y="94"/>
                </a:cubicBezTo>
                <a:cubicBezTo>
                  <a:pt x="526" y="42"/>
                  <a:pt x="484" y="0"/>
                  <a:pt x="433" y="0"/>
                </a:cubicBezTo>
                <a:cubicBezTo>
                  <a:pt x="381" y="0"/>
                  <a:pt x="339" y="42"/>
                  <a:pt x="339" y="94"/>
                </a:cubicBezTo>
                <a:cubicBezTo>
                  <a:pt x="339" y="138"/>
                  <a:pt x="369" y="174"/>
                  <a:pt x="409" y="184"/>
                </a:cubicBezTo>
                <a:lnTo>
                  <a:pt x="402" y="307"/>
                </a:lnTo>
                <a:cubicBezTo>
                  <a:pt x="374" y="308"/>
                  <a:pt x="349" y="316"/>
                  <a:pt x="328" y="331"/>
                </a:cubicBezTo>
                <a:lnTo>
                  <a:pt x="254" y="267"/>
                </a:lnTo>
                <a:cubicBezTo>
                  <a:pt x="263" y="246"/>
                  <a:pt x="263" y="222"/>
                  <a:pt x="252" y="200"/>
                </a:cubicBezTo>
                <a:cubicBezTo>
                  <a:pt x="232" y="163"/>
                  <a:pt x="186" y="148"/>
                  <a:pt x="149" y="168"/>
                </a:cubicBezTo>
                <a:cubicBezTo>
                  <a:pt x="112" y="187"/>
                  <a:pt x="97" y="234"/>
                  <a:pt x="117" y="271"/>
                </a:cubicBezTo>
                <a:cubicBezTo>
                  <a:pt x="136" y="308"/>
                  <a:pt x="183" y="323"/>
                  <a:pt x="220" y="303"/>
                </a:cubicBezTo>
                <a:cubicBezTo>
                  <a:pt x="224" y="301"/>
                  <a:pt x="229" y="298"/>
                  <a:pt x="233" y="295"/>
                </a:cubicBezTo>
                <a:lnTo>
                  <a:pt x="302" y="355"/>
                </a:lnTo>
                <a:cubicBezTo>
                  <a:pt x="282" y="378"/>
                  <a:pt x="270" y="409"/>
                  <a:pt x="270" y="442"/>
                </a:cubicBezTo>
                <a:cubicBezTo>
                  <a:pt x="270" y="453"/>
                  <a:pt x="272" y="465"/>
                  <a:pt x="274" y="475"/>
                </a:cubicBezTo>
                <a:lnTo>
                  <a:pt x="169" y="520"/>
                </a:lnTo>
                <a:cubicBezTo>
                  <a:pt x="152" y="496"/>
                  <a:pt x="124" y="481"/>
                  <a:pt x="93" y="481"/>
                </a:cubicBezTo>
                <a:cubicBezTo>
                  <a:pt x="41" y="481"/>
                  <a:pt x="0" y="523"/>
                  <a:pt x="0" y="574"/>
                </a:cubicBezTo>
                <a:cubicBezTo>
                  <a:pt x="0" y="626"/>
                  <a:pt x="41" y="668"/>
                  <a:pt x="93" y="668"/>
                </a:cubicBezTo>
                <a:cubicBezTo>
                  <a:pt x="145" y="668"/>
                  <a:pt x="187" y="626"/>
                  <a:pt x="187" y="574"/>
                </a:cubicBezTo>
                <a:cubicBezTo>
                  <a:pt x="187" y="566"/>
                  <a:pt x="185" y="559"/>
                  <a:pt x="184" y="551"/>
                </a:cubicBezTo>
                <a:lnTo>
                  <a:pt x="287" y="508"/>
                </a:lnTo>
                <a:cubicBezTo>
                  <a:pt x="305" y="540"/>
                  <a:pt x="336" y="564"/>
                  <a:pt x="373" y="573"/>
                </a:cubicBezTo>
                <a:lnTo>
                  <a:pt x="368" y="647"/>
                </a:lnTo>
                <a:cubicBezTo>
                  <a:pt x="361" y="648"/>
                  <a:pt x="354" y="650"/>
                  <a:pt x="347" y="654"/>
                </a:cubicBezTo>
                <a:cubicBezTo>
                  <a:pt x="310" y="673"/>
                  <a:pt x="296" y="720"/>
                  <a:pt x="315" y="757"/>
                </a:cubicBezTo>
                <a:cubicBezTo>
                  <a:pt x="335" y="794"/>
                  <a:pt x="381" y="809"/>
                  <a:pt x="418" y="789"/>
                </a:cubicBezTo>
                <a:cubicBezTo>
                  <a:pt x="456" y="769"/>
                  <a:pt x="470" y="723"/>
                  <a:pt x="450" y="686"/>
                </a:cubicBezTo>
                <a:cubicBezTo>
                  <a:pt x="440" y="666"/>
                  <a:pt x="422" y="653"/>
                  <a:pt x="403" y="648"/>
                </a:cubicBezTo>
                <a:lnTo>
                  <a:pt x="408" y="577"/>
                </a:lnTo>
                <a:cubicBezTo>
                  <a:pt x="449" y="576"/>
                  <a:pt x="485" y="556"/>
                  <a:pt x="509" y="527"/>
                </a:cubicBezTo>
                <a:lnTo>
                  <a:pt x="619" y="591"/>
                </a:lnTo>
                <a:cubicBezTo>
                  <a:pt x="614" y="603"/>
                  <a:pt x="611" y="616"/>
                  <a:pt x="611" y="629"/>
                </a:cubicBezTo>
                <a:cubicBezTo>
                  <a:pt x="611" y="681"/>
                  <a:pt x="653" y="723"/>
                  <a:pt x="705" y="723"/>
                </a:cubicBezTo>
                <a:cubicBezTo>
                  <a:pt x="756" y="723"/>
                  <a:pt x="798" y="681"/>
                  <a:pt x="798" y="629"/>
                </a:cubicBezTo>
                <a:cubicBezTo>
                  <a:pt x="798" y="577"/>
                  <a:pt x="756" y="535"/>
                  <a:pt x="705" y="5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81">
              <a:solidFill>
                <a:srgbClr val="1D3551"/>
              </a:solidFill>
              <a:latin typeface="+mn-lt"/>
              <a:ea typeface="+mn-ea"/>
            </a:endParaRPr>
          </a:p>
        </p:txBody>
      </p:sp>
      <p:sp>
        <p:nvSpPr>
          <p:cNvPr id="16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出自【趣你的PPT】(微信:qunideppt)：最优质的PPT资源库"/>
          <p:cNvSpPr/>
          <p:nvPr/>
        </p:nvSpPr>
        <p:spPr>
          <a:xfrm>
            <a:off x="3857625" y="1190625"/>
            <a:ext cx="4476750" cy="4476750"/>
          </a:xfrm>
          <a:prstGeom prst="ellipse">
            <a:avLst/>
          </a:prstGeom>
          <a:solidFill>
            <a:srgbClr val="5BBBD4"/>
          </a:solidFill>
          <a:ln w="190500">
            <a:solidFill>
              <a:srgbClr val="3BA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65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779963" y="1933575"/>
            <a:ext cx="2632075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8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88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出自【趣你的PPT】(微信:qunideppt)：最优质的PPT资源库"/>
          <p:cNvCxnSpPr/>
          <p:nvPr/>
        </p:nvCxnSpPr>
        <p:spPr>
          <a:xfrm>
            <a:off x="4268788" y="3429000"/>
            <a:ext cx="36544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51363" y="3687763"/>
            <a:ext cx="3089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市场评估分析</a:t>
            </a:r>
          </a:p>
        </p:txBody>
      </p:sp>
      <p:sp>
        <p:nvSpPr>
          <p:cNvPr id="2765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08500" y="4271963"/>
            <a:ext cx="330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 to add your title.</a:t>
            </a:r>
          </a:p>
        </p:txBody>
      </p:sp>
      <p:sp>
        <p:nvSpPr>
          <p:cNvPr id="7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oup 16出自【趣你的PPT】(微信:qunideppt)：最优质的PPT资源库"/>
          <p:cNvGrpSpPr>
            <a:grpSpLocks/>
          </p:cNvGrpSpPr>
          <p:nvPr/>
        </p:nvGrpSpPr>
        <p:grpSpPr bwMode="auto">
          <a:xfrm>
            <a:off x="4703763" y="2733675"/>
            <a:ext cx="2784475" cy="2784475"/>
            <a:chOff x="3284240" y="1716038"/>
            <a:chExt cx="2088232" cy="2088232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3284240" y="1716038"/>
              <a:ext cx="2088232" cy="2088232"/>
            </a:xfrm>
            <a:prstGeom prst="pie">
              <a:avLst>
                <a:gd name="adj1" fmla="val 4111343"/>
                <a:gd name="adj2" fmla="val 16297221"/>
              </a:avLst>
            </a:prstGeom>
            <a:solidFill>
              <a:srgbClr val="5BB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solidFill>
                  <a:schemeClr val="bg1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3284240" y="1716038"/>
              <a:ext cx="2088232" cy="2088232"/>
            </a:xfrm>
            <a:prstGeom prst="pie">
              <a:avLst>
                <a:gd name="adj1" fmla="val 20518227"/>
                <a:gd name="adj2" fmla="val 1176276"/>
              </a:avLst>
            </a:prstGeom>
            <a:solidFill>
              <a:srgbClr val="5BB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solidFill>
                  <a:schemeClr val="bg1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3284240" y="1716038"/>
              <a:ext cx="2088232" cy="2088232"/>
            </a:xfrm>
            <a:prstGeom prst="pie">
              <a:avLst>
                <a:gd name="adj1" fmla="val 16262436"/>
                <a:gd name="adj2" fmla="val 20543332"/>
              </a:avLst>
            </a:prstGeom>
            <a:solidFill>
              <a:srgbClr val="1D3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solidFill>
                  <a:schemeClr val="bg1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3284240" y="1716038"/>
              <a:ext cx="2088232" cy="2088232"/>
            </a:xfrm>
            <a:prstGeom prst="pie">
              <a:avLst>
                <a:gd name="adj1" fmla="val 1145018"/>
                <a:gd name="adj2" fmla="val 4152328"/>
              </a:avLst>
            </a:prstGeom>
            <a:solidFill>
              <a:srgbClr val="1D3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bg-BG">
                <a:solidFill>
                  <a:schemeClr val="bg1"/>
                </a:solidFill>
              </a:endParaRPr>
            </a:p>
          </p:txBody>
        </p:sp>
      </p:grpSp>
      <p:sp>
        <p:nvSpPr>
          <p:cNvPr id="15" name="出自【趣你的PPT】(微信:qunideppt)：最优质的PPT资源库"/>
          <p:cNvSpPr/>
          <p:nvPr/>
        </p:nvSpPr>
        <p:spPr>
          <a:xfrm>
            <a:off x="4635500" y="2665413"/>
            <a:ext cx="2921000" cy="2921000"/>
          </a:xfrm>
          <a:prstGeom prst="ellipse">
            <a:avLst/>
          </a:prstGeom>
          <a:noFill/>
          <a:ln w="19050">
            <a:solidFill>
              <a:srgbClr val="1D3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bg-BG">
              <a:solidFill>
                <a:schemeClr val="bg1"/>
              </a:solidFill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5049838" y="3900488"/>
            <a:ext cx="860425" cy="6667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33">
                <a:solidFill>
                  <a:schemeClr val="bg1"/>
                </a:solidFill>
                <a:latin typeface="GeosansLight" pitchFamily="2" charset="0"/>
                <a:ea typeface="+mn-ea"/>
              </a:rPr>
              <a:t>55%</a:t>
            </a:r>
            <a:endParaRPr lang="bg-BG" sz="3733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867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26188" y="3203575"/>
            <a:ext cx="508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bg1"/>
                </a:solidFill>
                <a:latin typeface="GeosansLight"/>
              </a:rPr>
              <a:t>18%</a:t>
            </a:r>
            <a:endParaRPr lang="bg-BG" altLang="zh-CN" sz="1800">
              <a:solidFill>
                <a:schemeClr val="bg1"/>
              </a:solidFill>
            </a:endParaRPr>
          </a:p>
        </p:txBody>
      </p:sp>
      <p:sp>
        <p:nvSpPr>
          <p:cNvPr id="2867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846888" y="3879850"/>
            <a:ext cx="508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bg1"/>
                </a:solidFill>
                <a:latin typeface="GeosansLight"/>
              </a:rPr>
              <a:t>12%</a:t>
            </a:r>
            <a:endParaRPr lang="bg-BG" altLang="zh-CN" sz="1800">
              <a:solidFill>
                <a:schemeClr val="bg1"/>
              </a:solidFill>
            </a:endParaRPr>
          </a:p>
        </p:txBody>
      </p:sp>
      <p:sp>
        <p:nvSpPr>
          <p:cNvPr id="2867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24625" y="4554538"/>
            <a:ext cx="509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bg1"/>
                </a:solidFill>
                <a:latin typeface="GeosansLight"/>
              </a:rPr>
              <a:t>15%</a:t>
            </a:r>
            <a:endParaRPr lang="bg-BG" altLang="zh-CN" sz="1800">
              <a:solidFill>
                <a:schemeClr val="bg1"/>
              </a:solidFill>
            </a:endParaRPr>
          </a:p>
        </p:txBody>
      </p:sp>
      <p:sp>
        <p:nvSpPr>
          <p:cNvPr id="2868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51138" y="4886325"/>
            <a:ext cx="15700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bg-BG" altLang="zh-CN" sz="18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906588" y="5287963"/>
            <a:ext cx="241458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730500" y="2301875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bg-BG" altLang="zh-CN" sz="18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917700" y="2654300"/>
            <a:ext cx="24145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8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34325" y="2301875"/>
            <a:ext cx="157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bg-BG" altLang="zh-CN" sz="18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934325" y="2684463"/>
            <a:ext cx="241458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70838" y="4767263"/>
            <a:ext cx="1570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bg-BG" altLang="zh-CN" sz="1800" b="1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970838" y="5178425"/>
            <a:ext cx="24130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69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23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4200525" y="3101975"/>
            <a:ext cx="1239838" cy="1239838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2525713" y="4810125"/>
            <a:ext cx="1238250" cy="1239838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860425" y="3101975"/>
            <a:ext cx="1238250" cy="1239838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2535238" y="1457325"/>
            <a:ext cx="1238250" cy="1239838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10" name="Group 6出自【趣你的PPT】(微信:qunideppt)：最优质的PPT资源库"/>
          <p:cNvGrpSpPr/>
          <p:nvPr/>
        </p:nvGrpSpPr>
        <p:grpSpPr>
          <a:xfrm>
            <a:off x="2634807" y="3055975"/>
            <a:ext cx="962283" cy="913717"/>
            <a:chOff x="2554288" y="3167063"/>
            <a:chExt cx="1352550" cy="1284288"/>
          </a:xfrm>
          <a:solidFill>
            <a:srgbClr val="5BBBD4"/>
          </a:solidFill>
        </p:grpSpPr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54288" y="3167063"/>
              <a:ext cx="1352550" cy="1284288"/>
            </a:xfrm>
            <a:custGeom>
              <a:avLst/>
              <a:gdLst>
                <a:gd name="T0" fmla="*/ 421 w 460"/>
                <a:gd name="T1" fmla="*/ 0 h 437"/>
                <a:gd name="T2" fmla="*/ 39 w 460"/>
                <a:gd name="T3" fmla="*/ 0 h 437"/>
                <a:gd name="T4" fmla="*/ 0 w 460"/>
                <a:gd name="T5" fmla="*/ 38 h 437"/>
                <a:gd name="T6" fmla="*/ 0 w 460"/>
                <a:gd name="T7" fmla="*/ 334 h 437"/>
                <a:gd name="T8" fmla="*/ 39 w 460"/>
                <a:gd name="T9" fmla="*/ 373 h 437"/>
                <a:gd name="T10" fmla="*/ 155 w 460"/>
                <a:gd name="T11" fmla="*/ 373 h 437"/>
                <a:gd name="T12" fmla="*/ 134 w 460"/>
                <a:gd name="T13" fmla="*/ 395 h 437"/>
                <a:gd name="T14" fmla="*/ 124 w 460"/>
                <a:gd name="T15" fmla="*/ 407 h 437"/>
                <a:gd name="T16" fmla="*/ 123 w 460"/>
                <a:gd name="T17" fmla="*/ 424 h 437"/>
                <a:gd name="T18" fmla="*/ 152 w 460"/>
                <a:gd name="T19" fmla="*/ 437 h 437"/>
                <a:gd name="T20" fmla="*/ 308 w 460"/>
                <a:gd name="T21" fmla="*/ 437 h 437"/>
                <a:gd name="T22" fmla="*/ 337 w 460"/>
                <a:gd name="T23" fmla="*/ 424 h 437"/>
                <a:gd name="T24" fmla="*/ 336 w 460"/>
                <a:gd name="T25" fmla="*/ 407 h 437"/>
                <a:gd name="T26" fmla="*/ 325 w 460"/>
                <a:gd name="T27" fmla="*/ 395 h 437"/>
                <a:gd name="T28" fmla="*/ 304 w 460"/>
                <a:gd name="T29" fmla="*/ 373 h 437"/>
                <a:gd name="T30" fmla="*/ 421 w 460"/>
                <a:gd name="T31" fmla="*/ 373 h 437"/>
                <a:gd name="T32" fmla="*/ 460 w 460"/>
                <a:gd name="T33" fmla="*/ 334 h 437"/>
                <a:gd name="T34" fmla="*/ 460 w 460"/>
                <a:gd name="T35" fmla="*/ 38 h 437"/>
                <a:gd name="T36" fmla="*/ 421 w 460"/>
                <a:gd name="T37" fmla="*/ 0 h 437"/>
                <a:gd name="T38" fmla="*/ 315 w 460"/>
                <a:gd name="T39" fmla="*/ 405 h 437"/>
                <a:gd name="T40" fmla="*/ 324 w 460"/>
                <a:gd name="T41" fmla="*/ 415 h 437"/>
                <a:gd name="T42" fmla="*/ 324 w 460"/>
                <a:gd name="T43" fmla="*/ 418 h 437"/>
                <a:gd name="T44" fmla="*/ 308 w 460"/>
                <a:gd name="T45" fmla="*/ 423 h 437"/>
                <a:gd name="T46" fmla="*/ 152 w 460"/>
                <a:gd name="T47" fmla="*/ 423 h 437"/>
                <a:gd name="T48" fmla="*/ 136 w 460"/>
                <a:gd name="T49" fmla="*/ 418 h 437"/>
                <a:gd name="T50" fmla="*/ 135 w 460"/>
                <a:gd name="T51" fmla="*/ 415 h 437"/>
                <a:gd name="T52" fmla="*/ 135 w 460"/>
                <a:gd name="T53" fmla="*/ 415 h 437"/>
                <a:gd name="T54" fmla="*/ 145 w 460"/>
                <a:gd name="T55" fmla="*/ 405 h 437"/>
                <a:gd name="T56" fmla="*/ 172 w 460"/>
                <a:gd name="T57" fmla="*/ 373 h 437"/>
                <a:gd name="T58" fmla="*/ 288 w 460"/>
                <a:gd name="T59" fmla="*/ 373 h 437"/>
                <a:gd name="T60" fmla="*/ 315 w 460"/>
                <a:gd name="T61" fmla="*/ 405 h 437"/>
                <a:gd name="T62" fmla="*/ 431 w 460"/>
                <a:gd name="T63" fmla="*/ 334 h 437"/>
                <a:gd name="T64" fmla="*/ 421 w 460"/>
                <a:gd name="T65" fmla="*/ 344 h 437"/>
                <a:gd name="T66" fmla="*/ 39 w 460"/>
                <a:gd name="T67" fmla="*/ 344 h 437"/>
                <a:gd name="T68" fmla="*/ 29 w 460"/>
                <a:gd name="T69" fmla="*/ 334 h 437"/>
                <a:gd name="T70" fmla="*/ 29 w 460"/>
                <a:gd name="T71" fmla="*/ 38 h 437"/>
                <a:gd name="T72" fmla="*/ 39 w 460"/>
                <a:gd name="T73" fmla="*/ 28 h 437"/>
                <a:gd name="T74" fmla="*/ 421 w 460"/>
                <a:gd name="T75" fmla="*/ 28 h 437"/>
                <a:gd name="T76" fmla="*/ 431 w 460"/>
                <a:gd name="T77" fmla="*/ 38 h 437"/>
                <a:gd name="T78" fmla="*/ 431 w 460"/>
                <a:gd name="T79" fmla="*/ 334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0" h="437">
                  <a:moveTo>
                    <a:pt x="421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55"/>
                    <a:pt x="17" y="373"/>
                    <a:pt x="39" y="373"/>
                  </a:cubicBezTo>
                  <a:cubicBezTo>
                    <a:pt x="155" y="373"/>
                    <a:pt x="155" y="373"/>
                    <a:pt x="155" y="373"/>
                  </a:cubicBezTo>
                  <a:cubicBezTo>
                    <a:pt x="149" y="381"/>
                    <a:pt x="139" y="390"/>
                    <a:pt x="134" y="395"/>
                  </a:cubicBezTo>
                  <a:cubicBezTo>
                    <a:pt x="130" y="400"/>
                    <a:pt x="126" y="404"/>
                    <a:pt x="124" y="407"/>
                  </a:cubicBezTo>
                  <a:cubicBezTo>
                    <a:pt x="121" y="411"/>
                    <a:pt x="119" y="418"/>
                    <a:pt x="123" y="424"/>
                  </a:cubicBezTo>
                  <a:cubicBezTo>
                    <a:pt x="126" y="430"/>
                    <a:pt x="133" y="437"/>
                    <a:pt x="152" y="437"/>
                  </a:cubicBezTo>
                  <a:cubicBezTo>
                    <a:pt x="308" y="437"/>
                    <a:pt x="308" y="437"/>
                    <a:pt x="308" y="437"/>
                  </a:cubicBezTo>
                  <a:cubicBezTo>
                    <a:pt x="326" y="437"/>
                    <a:pt x="334" y="430"/>
                    <a:pt x="337" y="424"/>
                  </a:cubicBezTo>
                  <a:cubicBezTo>
                    <a:pt x="340" y="418"/>
                    <a:pt x="339" y="411"/>
                    <a:pt x="336" y="407"/>
                  </a:cubicBezTo>
                  <a:cubicBezTo>
                    <a:pt x="334" y="404"/>
                    <a:pt x="330" y="400"/>
                    <a:pt x="325" y="395"/>
                  </a:cubicBezTo>
                  <a:cubicBezTo>
                    <a:pt x="320" y="390"/>
                    <a:pt x="311" y="381"/>
                    <a:pt x="304" y="373"/>
                  </a:cubicBezTo>
                  <a:cubicBezTo>
                    <a:pt x="421" y="373"/>
                    <a:pt x="421" y="373"/>
                    <a:pt x="421" y="373"/>
                  </a:cubicBezTo>
                  <a:cubicBezTo>
                    <a:pt x="442" y="373"/>
                    <a:pt x="460" y="355"/>
                    <a:pt x="460" y="334"/>
                  </a:cubicBezTo>
                  <a:cubicBezTo>
                    <a:pt x="460" y="38"/>
                    <a:pt x="460" y="38"/>
                    <a:pt x="460" y="38"/>
                  </a:cubicBezTo>
                  <a:cubicBezTo>
                    <a:pt x="460" y="17"/>
                    <a:pt x="442" y="0"/>
                    <a:pt x="421" y="0"/>
                  </a:cubicBezTo>
                  <a:close/>
                  <a:moveTo>
                    <a:pt x="315" y="405"/>
                  </a:moveTo>
                  <a:cubicBezTo>
                    <a:pt x="319" y="409"/>
                    <a:pt x="323" y="413"/>
                    <a:pt x="324" y="415"/>
                  </a:cubicBezTo>
                  <a:cubicBezTo>
                    <a:pt x="324" y="415"/>
                    <a:pt x="325" y="417"/>
                    <a:pt x="324" y="418"/>
                  </a:cubicBezTo>
                  <a:cubicBezTo>
                    <a:pt x="322" y="421"/>
                    <a:pt x="316" y="423"/>
                    <a:pt x="308" y="423"/>
                  </a:cubicBezTo>
                  <a:cubicBezTo>
                    <a:pt x="152" y="423"/>
                    <a:pt x="152" y="423"/>
                    <a:pt x="152" y="423"/>
                  </a:cubicBezTo>
                  <a:cubicBezTo>
                    <a:pt x="143" y="423"/>
                    <a:pt x="138" y="421"/>
                    <a:pt x="136" y="418"/>
                  </a:cubicBezTo>
                  <a:cubicBezTo>
                    <a:pt x="135" y="417"/>
                    <a:pt x="135" y="415"/>
                    <a:pt x="135" y="415"/>
                  </a:cubicBezTo>
                  <a:cubicBezTo>
                    <a:pt x="135" y="415"/>
                    <a:pt x="135" y="415"/>
                    <a:pt x="135" y="415"/>
                  </a:cubicBezTo>
                  <a:cubicBezTo>
                    <a:pt x="137" y="413"/>
                    <a:pt x="140" y="409"/>
                    <a:pt x="145" y="405"/>
                  </a:cubicBezTo>
                  <a:cubicBezTo>
                    <a:pt x="157" y="393"/>
                    <a:pt x="167" y="382"/>
                    <a:pt x="172" y="373"/>
                  </a:cubicBezTo>
                  <a:cubicBezTo>
                    <a:pt x="288" y="373"/>
                    <a:pt x="288" y="373"/>
                    <a:pt x="288" y="373"/>
                  </a:cubicBezTo>
                  <a:cubicBezTo>
                    <a:pt x="292" y="382"/>
                    <a:pt x="302" y="393"/>
                    <a:pt x="315" y="405"/>
                  </a:cubicBezTo>
                  <a:close/>
                  <a:moveTo>
                    <a:pt x="431" y="334"/>
                  </a:moveTo>
                  <a:cubicBezTo>
                    <a:pt x="431" y="340"/>
                    <a:pt x="426" y="344"/>
                    <a:pt x="421" y="344"/>
                  </a:cubicBezTo>
                  <a:cubicBezTo>
                    <a:pt x="39" y="344"/>
                    <a:pt x="39" y="344"/>
                    <a:pt x="39" y="344"/>
                  </a:cubicBezTo>
                  <a:cubicBezTo>
                    <a:pt x="33" y="344"/>
                    <a:pt x="29" y="340"/>
                    <a:pt x="29" y="334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3"/>
                    <a:pt x="33" y="28"/>
                    <a:pt x="39" y="28"/>
                  </a:cubicBezTo>
                  <a:cubicBezTo>
                    <a:pt x="421" y="28"/>
                    <a:pt x="421" y="28"/>
                    <a:pt x="421" y="28"/>
                  </a:cubicBezTo>
                  <a:cubicBezTo>
                    <a:pt x="426" y="28"/>
                    <a:pt x="431" y="33"/>
                    <a:pt x="431" y="38"/>
                  </a:cubicBezTo>
                  <a:lnTo>
                    <a:pt x="431" y="33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20975" y="3335338"/>
              <a:ext cx="1014413" cy="674688"/>
            </a:xfrm>
            <a:custGeom>
              <a:avLst/>
              <a:gdLst>
                <a:gd name="T0" fmla="*/ 321 w 345"/>
                <a:gd name="T1" fmla="*/ 0 h 230"/>
                <a:gd name="T2" fmla="*/ 25 w 345"/>
                <a:gd name="T3" fmla="*/ 0 h 230"/>
                <a:gd name="T4" fmla="*/ 0 w 345"/>
                <a:gd name="T5" fmla="*/ 24 h 230"/>
                <a:gd name="T6" fmla="*/ 0 w 345"/>
                <a:gd name="T7" fmla="*/ 206 h 230"/>
                <a:gd name="T8" fmla="*/ 25 w 345"/>
                <a:gd name="T9" fmla="*/ 230 h 230"/>
                <a:gd name="T10" fmla="*/ 321 w 345"/>
                <a:gd name="T11" fmla="*/ 230 h 230"/>
                <a:gd name="T12" fmla="*/ 345 w 345"/>
                <a:gd name="T13" fmla="*/ 206 h 230"/>
                <a:gd name="T14" fmla="*/ 345 w 345"/>
                <a:gd name="T15" fmla="*/ 24 h 230"/>
                <a:gd name="T16" fmla="*/ 321 w 345"/>
                <a:gd name="T17" fmla="*/ 0 h 230"/>
                <a:gd name="T18" fmla="*/ 331 w 345"/>
                <a:gd name="T19" fmla="*/ 206 h 230"/>
                <a:gd name="T20" fmla="*/ 321 w 345"/>
                <a:gd name="T21" fmla="*/ 216 h 230"/>
                <a:gd name="T22" fmla="*/ 25 w 345"/>
                <a:gd name="T23" fmla="*/ 216 h 230"/>
                <a:gd name="T24" fmla="*/ 15 w 345"/>
                <a:gd name="T25" fmla="*/ 206 h 230"/>
                <a:gd name="T26" fmla="*/ 15 w 345"/>
                <a:gd name="T27" fmla="*/ 24 h 230"/>
                <a:gd name="T28" fmla="*/ 25 w 345"/>
                <a:gd name="T29" fmla="*/ 14 h 230"/>
                <a:gd name="T30" fmla="*/ 321 w 345"/>
                <a:gd name="T31" fmla="*/ 14 h 230"/>
                <a:gd name="T32" fmla="*/ 331 w 345"/>
                <a:gd name="T33" fmla="*/ 24 h 230"/>
                <a:gd name="T34" fmla="*/ 331 w 345"/>
                <a:gd name="T35" fmla="*/ 20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230">
                  <a:moveTo>
                    <a:pt x="321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219"/>
                    <a:pt x="11" y="230"/>
                    <a:pt x="25" y="230"/>
                  </a:cubicBezTo>
                  <a:cubicBezTo>
                    <a:pt x="321" y="230"/>
                    <a:pt x="321" y="230"/>
                    <a:pt x="321" y="230"/>
                  </a:cubicBezTo>
                  <a:cubicBezTo>
                    <a:pt x="334" y="230"/>
                    <a:pt x="345" y="219"/>
                    <a:pt x="345" y="206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5" y="11"/>
                    <a:pt x="334" y="0"/>
                    <a:pt x="321" y="0"/>
                  </a:cubicBezTo>
                  <a:close/>
                  <a:moveTo>
                    <a:pt x="331" y="206"/>
                  </a:moveTo>
                  <a:cubicBezTo>
                    <a:pt x="331" y="211"/>
                    <a:pt x="326" y="216"/>
                    <a:pt x="321" y="216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19" y="216"/>
                    <a:pt x="15" y="211"/>
                    <a:pt x="15" y="206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19"/>
                    <a:pt x="19" y="14"/>
                    <a:pt x="25" y="14"/>
                  </a:cubicBezTo>
                  <a:cubicBezTo>
                    <a:pt x="321" y="14"/>
                    <a:pt x="321" y="14"/>
                    <a:pt x="321" y="14"/>
                  </a:cubicBezTo>
                  <a:cubicBezTo>
                    <a:pt x="326" y="14"/>
                    <a:pt x="331" y="19"/>
                    <a:pt x="331" y="24"/>
                  </a:cubicBezTo>
                  <a:lnTo>
                    <a:pt x="331" y="2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65475" y="4030663"/>
              <a:ext cx="127000" cy="127000"/>
            </a:xfrm>
            <a:custGeom>
              <a:avLst/>
              <a:gdLst>
                <a:gd name="T0" fmla="*/ 22 w 43"/>
                <a:gd name="T1" fmla="*/ 0 h 43"/>
                <a:gd name="T2" fmla="*/ 0 w 43"/>
                <a:gd name="T3" fmla="*/ 21 h 43"/>
                <a:gd name="T4" fmla="*/ 22 w 43"/>
                <a:gd name="T5" fmla="*/ 43 h 43"/>
                <a:gd name="T6" fmla="*/ 43 w 43"/>
                <a:gd name="T7" fmla="*/ 21 h 43"/>
                <a:gd name="T8" fmla="*/ 22 w 43"/>
                <a:gd name="T9" fmla="*/ 0 h 43"/>
                <a:gd name="T10" fmla="*/ 22 w 43"/>
                <a:gd name="T11" fmla="*/ 29 h 43"/>
                <a:gd name="T12" fmla="*/ 15 w 43"/>
                <a:gd name="T13" fmla="*/ 21 h 43"/>
                <a:gd name="T14" fmla="*/ 22 w 43"/>
                <a:gd name="T15" fmla="*/ 14 h 43"/>
                <a:gd name="T16" fmla="*/ 29 w 43"/>
                <a:gd name="T17" fmla="*/ 21 h 43"/>
                <a:gd name="T18" fmla="*/ 22 w 43"/>
                <a:gd name="T1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3">
                  <a:moveTo>
                    <a:pt x="22" y="0"/>
                  </a:move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3"/>
                    <a:pt x="22" y="43"/>
                  </a:cubicBezTo>
                  <a:cubicBezTo>
                    <a:pt x="34" y="43"/>
                    <a:pt x="43" y="33"/>
                    <a:pt x="43" y="21"/>
                  </a:cubicBezTo>
                  <a:cubicBezTo>
                    <a:pt x="43" y="9"/>
                    <a:pt x="34" y="0"/>
                    <a:pt x="22" y="0"/>
                  </a:cubicBezTo>
                  <a:close/>
                  <a:moveTo>
                    <a:pt x="22" y="29"/>
                  </a:moveTo>
                  <a:cubicBezTo>
                    <a:pt x="18" y="29"/>
                    <a:pt x="15" y="25"/>
                    <a:pt x="15" y="21"/>
                  </a:cubicBezTo>
                  <a:cubicBezTo>
                    <a:pt x="15" y="17"/>
                    <a:pt x="18" y="14"/>
                    <a:pt x="22" y="14"/>
                  </a:cubicBezTo>
                  <a:cubicBezTo>
                    <a:pt x="26" y="14"/>
                    <a:pt x="29" y="17"/>
                    <a:pt x="29" y="21"/>
                  </a:cubicBezTo>
                  <a:cubicBezTo>
                    <a:pt x="29" y="25"/>
                    <a:pt x="26" y="29"/>
                    <a:pt x="22" y="2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27363" y="3470275"/>
              <a:ext cx="406400" cy="404813"/>
            </a:xfrm>
            <a:custGeom>
              <a:avLst/>
              <a:gdLst>
                <a:gd name="T0" fmla="*/ 69 w 138"/>
                <a:gd name="T1" fmla="*/ 0 h 138"/>
                <a:gd name="T2" fmla="*/ 0 w 138"/>
                <a:gd name="T3" fmla="*/ 69 h 138"/>
                <a:gd name="T4" fmla="*/ 69 w 138"/>
                <a:gd name="T5" fmla="*/ 138 h 138"/>
                <a:gd name="T6" fmla="*/ 138 w 138"/>
                <a:gd name="T7" fmla="*/ 69 h 138"/>
                <a:gd name="T8" fmla="*/ 69 w 138"/>
                <a:gd name="T9" fmla="*/ 0 h 138"/>
                <a:gd name="T10" fmla="*/ 69 w 138"/>
                <a:gd name="T11" fmla="*/ 124 h 138"/>
                <a:gd name="T12" fmla="*/ 14 w 138"/>
                <a:gd name="T13" fmla="*/ 69 h 138"/>
                <a:gd name="T14" fmla="*/ 64 w 138"/>
                <a:gd name="T15" fmla="*/ 15 h 138"/>
                <a:gd name="T16" fmla="*/ 64 w 138"/>
                <a:gd name="T17" fmla="*/ 79 h 138"/>
                <a:gd name="T18" fmla="*/ 122 w 138"/>
                <a:gd name="T19" fmla="*/ 57 h 138"/>
                <a:gd name="T20" fmla="*/ 123 w 138"/>
                <a:gd name="T21" fmla="*/ 69 h 138"/>
                <a:gd name="T22" fmla="*/ 69 w 138"/>
                <a:gd name="T23" fmla="*/ 12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138">
                  <a:moveTo>
                    <a:pt x="69" y="0"/>
                  </a:moveTo>
                  <a:cubicBezTo>
                    <a:pt x="31" y="0"/>
                    <a:pt x="0" y="31"/>
                    <a:pt x="0" y="69"/>
                  </a:cubicBezTo>
                  <a:cubicBezTo>
                    <a:pt x="0" y="107"/>
                    <a:pt x="31" y="138"/>
                    <a:pt x="69" y="138"/>
                  </a:cubicBezTo>
                  <a:cubicBezTo>
                    <a:pt x="107" y="138"/>
                    <a:pt x="138" y="107"/>
                    <a:pt x="138" y="69"/>
                  </a:cubicBezTo>
                  <a:cubicBezTo>
                    <a:pt x="138" y="31"/>
                    <a:pt x="107" y="0"/>
                    <a:pt x="69" y="0"/>
                  </a:cubicBezTo>
                  <a:close/>
                  <a:moveTo>
                    <a:pt x="69" y="124"/>
                  </a:moveTo>
                  <a:cubicBezTo>
                    <a:pt x="39" y="124"/>
                    <a:pt x="14" y="99"/>
                    <a:pt x="14" y="69"/>
                  </a:cubicBezTo>
                  <a:cubicBezTo>
                    <a:pt x="14" y="41"/>
                    <a:pt x="36" y="18"/>
                    <a:pt x="64" y="15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122" y="57"/>
                    <a:pt x="122" y="57"/>
                    <a:pt x="122" y="57"/>
                  </a:cubicBezTo>
                  <a:cubicBezTo>
                    <a:pt x="123" y="61"/>
                    <a:pt x="123" y="65"/>
                    <a:pt x="123" y="69"/>
                  </a:cubicBezTo>
                  <a:cubicBezTo>
                    <a:pt x="123" y="99"/>
                    <a:pt x="99" y="124"/>
                    <a:pt x="69" y="1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1出自【趣你的PPT】(微信:qunideppt)：最优质的PPT资源库"/>
          <p:cNvGrpSpPr/>
          <p:nvPr/>
        </p:nvGrpSpPr>
        <p:grpSpPr>
          <a:xfrm>
            <a:off x="1607829" y="2205038"/>
            <a:ext cx="862013" cy="828675"/>
            <a:chOff x="1698625" y="2255838"/>
            <a:chExt cx="862013" cy="828675"/>
          </a:xfrm>
          <a:solidFill>
            <a:schemeClr val="tx2"/>
          </a:solidFill>
        </p:grpSpPr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98625" y="3001963"/>
              <a:ext cx="61913" cy="82550"/>
            </a:xfrm>
            <a:custGeom>
              <a:avLst/>
              <a:gdLst>
                <a:gd name="T0" fmla="*/ 39 w 39"/>
                <a:gd name="T1" fmla="*/ 10 h 52"/>
                <a:gd name="T2" fmla="*/ 22 w 39"/>
                <a:gd name="T3" fmla="*/ 0 h 52"/>
                <a:gd name="T4" fmla="*/ 0 w 39"/>
                <a:gd name="T5" fmla="*/ 43 h 52"/>
                <a:gd name="T6" fmla="*/ 17 w 39"/>
                <a:gd name="T7" fmla="*/ 52 h 52"/>
                <a:gd name="T8" fmla="*/ 39 w 39"/>
                <a:gd name="T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2">
                  <a:moveTo>
                    <a:pt x="39" y="10"/>
                  </a:moveTo>
                  <a:lnTo>
                    <a:pt x="22" y="0"/>
                  </a:lnTo>
                  <a:lnTo>
                    <a:pt x="0" y="43"/>
                  </a:lnTo>
                  <a:lnTo>
                    <a:pt x="17" y="52"/>
                  </a:lnTo>
                  <a:lnTo>
                    <a:pt x="39" y="1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51013" y="2898775"/>
              <a:ext cx="68263" cy="82550"/>
            </a:xfrm>
            <a:custGeom>
              <a:avLst/>
              <a:gdLst>
                <a:gd name="T0" fmla="*/ 23 w 23"/>
                <a:gd name="T1" fmla="*/ 6 h 28"/>
                <a:gd name="T2" fmla="*/ 14 w 23"/>
                <a:gd name="T3" fmla="*/ 0 h 28"/>
                <a:gd name="T4" fmla="*/ 12 w 23"/>
                <a:gd name="T5" fmla="*/ 4 h 28"/>
                <a:gd name="T6" fmla="*/ 7 w 23"/>
                <a:gd name="T7" fmla="*/ 12 h 28"/>
                <a:gd name="T8" fmla="*/ 0 w 23"/>
                <a:gd name="T9" fmla="*/ 23 h 28"/>
                <a:gd name="T10" fmla="*/ 10 w 23"/>
                <a:gd name="T11" fmla="*/ 28 h 28"/>
                <a:gd name="T12" fmla="*/ 16 w 23"/>
                <a:gd name="T13" fmla="*/ 17 h 28"/>
                <a:gd name="T14" fmla="*/ 21 w 23"/>
                <a:gd name="T15" fmla="*/ 9 h 28"/>
                <a:gd name="T16" fmla="*/ 23 w 23"/>
                <a:gd name="T1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6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2"/>
                    <a:pt x="12" y="4"/>
                  </a:cubicBezTo>
                  <a:cubicBezTo>
                    <a:pt x="11" y="6"/>
                    <a:pt x="9" y="9"/>
                    <a:pt x="7" y="12"/>
                  </a:cubicBezTo>
                  <a:cubicBezTo>
                    <a:pt x="4" y="17"/>
                    <a:pt x="0" y="23"/>
                    <a:pt x="0" y="23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3" y="23"/>
                    <a:pt x="16" y="17"/>
                  </a:cubicBezTo>
                  <a:cubicBezTo>
                    <a:pt x="18" y="14"/>
                    <a:pt x="20" y="11"/>
                    <a:pt x="21" y="9"/>
                  </a:cubicBezTo>
                  <a:cubicBezTo>
                    <a:pt x="22" y="7"/>
                    <a:pt x="23" y="6"/>
                    <a:pt x="23" y="6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12925" y="2801938"/>
              <a:ext cx="71438" cy="82550"/>
            </a:xfrm>
            <a:custGeom>
              <a:avLst/>
              <a:gdLst>
                <a:gd name="T0" fmla="*/ 24 w 24"/>
                <a:gd name="T1" fmla="*/ 7 h 28"/>
                <a:gd name="T2" fmla="*/ 16 w 24"/>
                <a:gd name="T3" fmla="*/ 0 h 28"/>
                <a:gd name="T4" fmla="*/ 8 w 24"/>
                <a:gd name="T5" fmla="*/ 11 h 28"/>
                <a:gd name="T6" fmla="*/ 3 w 24"/>
                <a:gd name="T7" fmla="*/ 19 h 28"/>
                <a:gd name="T8" fmla="*/ 0 w 24"/>
                <a:gd name="T9" fmla="*/ 22 h 28"/>
                <a:gd name="T10" fmla="*/ 9 w 24"/>
                <a:gd name="T11" fmla="*/ 28 h 28"/>
                <a:gd name="T12" fmla="*/ 11 w 24"/>
                <a:gd name="T13" fmla="*/ 25 h 28"/>
                <a:gd name="T14" fmla="*/ 17 w 24"/>
                <a:gd name="T15" fmla="*/ 17 h 28"/>
                <a:gd name="T16" fmla="*/ 24 w 24"/>
                <a:gd name="T17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8">
                  <a:moveTo>
                    <a:pt x="24" y="7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2" y="6"/>
                    <a:pt x="8" y="11"/>
                  </a:cubicBezTo>
                  <a:cubicBezTo>
                    <a:pt x="6" y="14"/>
                    <a:pt x="4" y="17"/>
                    <a:pt x="3" y="19"/>
                  </a:cubicBezTo>
                  <a:cubicBezTo>
                    <a:pt x="1" y="21"/>
                    <a:pt x="0" y="22"/>
                    <a:pt x="0" y="22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10" y="27"/>
                    <a:pt x="11" y="25"/>
                  </a:cubicBezTo>
                  <a:cubicBezTo>
                    <a:pt x="13" y="23"/>
                    <a:pt x="15" y="20"/>
                    <a:pt x="17" y="17"/>
                  </a:cubicBezTo>
                  <a:cubicBezTo>
                    <a:pt x="20" y="12"/>
                    <a:pt x="24" y="7"/>
                    <a:pt x="24" y="7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84363" y="2711450"/>
              <a:ext cx="73025" cy="79375"/>
            </a:xfrm>
            <a:custGeom>
              <a:avLst/>
              <a:gdLst>
                <a:gd name="T0" fmla="*/ 25 w 25"/>
                <a:gd name="T1" fmla="*/ 7 h 27"/>
                <a:gd name="T2" fmla="*/ 16 w 25"/>
                <a:gd name="T3" fmla="*/ 0 h 27"/>
                <a:gd name="T4" fmla="*/ 14 w 25"/>
                <a:gd name="T5" fmla="*/ 3 h 27"/>
                <a:gd name="T6" fmla="*/ 8 w 25"/>
                <a:gd name="T7" fmla="*/ 10 h 27"/>
                <a:gd name="T8" fmla="*/ 0 w 25"/>
                <a:gd name="T9" fmla="*/ 21 h 27"/>
                <a:gd name="T10" fmla="*/ 8 w 25"/>
                <a:gd name="T11" fmla="*/ 27 h 27"/>
                <a:gd name="T12" fmla="*/ 16 w 25"/>
                <a:gd name="T13" fmla="*/ 17 h 27"/>
                <a:gd name="T14" fmla="*/ 22 w 25"/>
                <a:gd name="T15" fmla="*/ 10 h 27"/>
                <a:gd name="T16" fmla="*/ 25 w 25"/>
                <a:gd name="T17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7">
                  <a:moveTo>
                    <a:pt x="25" y="7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12" y="5"/>
                    <a:pt x="10" y="8"/>
                    <a:pt x="8" y="10"/>
                  </a:cubicBezTo>
                  <a:cubicBezTo>
                    <a:pt x="4" y="15"/>
                    <a:pt x="0" y="21"/>
                    <a:pt x="0" y="21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12" y="22"/>
                    <a:pt x="16" y="17"/>
                  </a:cubicBezTo>
                  <a:cubicBezTo>
                    <a:pt x="18" y="14"/>
                    <a:pt x="20" y="12"/>
                    <a:pt x="22" y="10"/>
                  </a:cubicBezTo>
                  <a:cubicBezTo>
                    <a:pt x="23" y="8"/>
                    <a:pt x="25" y="7"/>
                    <a:pt x="25" y="7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57388" y="2622550"/>
              <a:ext cx="76200" cy="79375"/>
            </a:xfrm>
            <a:custGeom>
              <a:avLst/>
              <a:gdLst>
                <a:gd name="T0" fmla="*/ 26 w 26"/>
                <a:gd name="T1" fmla="*/ 8 h 27"/>
                <a:gd name="T2" fmla="*/ 18 w 26"/>
                <a:gd name="T3" fmla="*/ 0 h 27"/>
                <a:gd name="T4" fmla="*/ 9 w 26"/>
                <a:gd name="T5" fmla="*/ 10 h 27"/>
                <a:gd name="T6" fmla="*/ 3 w 26"/>
                <a:gd name="T7" fmla="*/ 17 h 27"/>
                <a:gd name="T8" fmla="*/ 0 w 26"/>
                <a:gd name="T9" fmla="*/ 20 h 27"/>
                <a:gd name="T10" fmla="*/ 8 w 26"/>
                <a:gd name="T11" fmla="*/ 27 h 27"/>
                <a:gd name="T12" fmla="*/ 11 w 26"/>
                <a:gd name="T13" fmla="*/ 24 h 27"/>
                <a:gd name="T14" fmla="*/ 17 w 26"/>
                <a:gd name="T15" fmla="*/ 17 h 27"/>
                <a:gd name="T16" fmla="*/ 26 w 26"/>
                <a:gd name="T17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7">
                  <a:moveTo>
                    <a:pt x="26" y="8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4" y="5"/>
                    <a:pt x="9" y="10"/>
                  </a:cubicBezTo>
                  <a:cubicBezTo>
                    <a:pt x="7" y="12"/>
                    <a:pt x="4" y="15"/>
                    <a:pt x="3" y="17"/>
                  </a:cubicBezTo>
                  <a:cubicBezTo>
                    <a:pt x="1" y="19"/>
                    <a:pt x="0" y="20"/>
                    <a:pt x="0" y="20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9" y="26"/>
                    <a:pt x="11" y="24"/>
                  </a:cubicBezTo>
                  <a:cubicBezTo>
                    <a:pt x="12" y="22"/>
                    <a:pt x="15" y="20"/>
                    <a:pt x="17" y="17"/>
                  </a:cubicBezTo>
                  <a:cubicBezTo>
                    <a:pt x="21" y="13"/>
                    <a:pt x="26" y="8"/>
                    <a:pt x="26" y="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36763" y="2543175"/>
              <a:ext cx="79375" cy="77788"/>
            </a:xfrm>
            <a:custGeom>
              <a:avLst/>
              <a:gdLst>
                <a:gd name="T0" fmla="*/ 27 w 27"/>
                <a:gd name="T1" fmla="*/ 8 h 26"/>
                <a:gd name="T2" fmla="*/ 20 w 27"/>
                <a:gd name="T3" fmla="*/ 0 h 26"/>
                <a:gd name="T4" fmla="*/ 17 w 27"/>
                <a:gd name="T5" fmla="*/ 2 h 26"/>
                <a:gd name="T6" fmla="*/ 10 w 27"/>
                <a:gd name="T7" fmla="*/ 9 h 26"/>
                <a:gd name="T8" fmla="*/ 0 w 27"/>
                <a:gd name="T9" fmla="*/ 18 h 26"/>
                <a:gd name="T10" fmla="*/ 8 w 27"/>
                <a:gd name="T11" fmla="*/ 26 h 26"/>
                <a:gd name="T12" fmla="*/ 17 w 27"/>
                <a:gd name="T13" fmla="*/ 17 h 26"/>
                <a:gd name="T14" fmla="*/ 24 w 27"/>
                <a:gd name="T15" fmla="*/ 10 h 26"/>
                <a:gd name="T16" fmla="*/ 27 w 27"/>
                <a:gd name="T17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6">
                  <a:moveTo>
                    <a:pt x="27" y="8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9" y="1"/>
                    <a:pt x="17" y="2"/>
                  </a:cubicBezTo>
                  <a:cubicBezTo>
                    <a:pt x="15" y="4"/>
                    <a:pt x="13" y="6"/>
                    <a:pt x="10" y="9"/>
                  </a:cubicBezTo>
                  <a:cubicBezTo>
                    <a:pt x="5" y="13"/>
                    <a:pt x="0" y="18"/>
                    <a:pt x="0" y="18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13" y="21"/>
                    <a:pt x="17" y="17"/>
                  </a:cubicBezTo>
                  <a:cubicBezTo>
                    <a:pt x="20" y="14"/>
                    <a:pt x="22" y="12"/>
                    <a:pt x="24" y="10"/>
                  </a:cubicBezTo>
                  <a:cubicBezTo>
                    <a:pt x="26" y="9"/>
                    <a:pt x="27" y="8"/>
                    <a:pt x="27" y="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25663" y="2466975"/>
              <a:ext cx="79375" cy="74613"/>
            </a:xfrm>
            <a:custGeom>
              <a:avLst/>
              <a:gdLst>
                <a:gd name="T0" fmla="*/ 27 w 27"/>
                <a:gd name="T1" fmla="*/ 9 h 25"/>
                <a:gd name="T2" fmla="*/ 21 w 27"/>
                <a:gd name="T3" fmla="*/ 0 h 25"/>
                <a:gd name="T4" fmla="*/ 10 w 27"/>
                <a:gd name="T5" fmla="*/ 8 h 25"/>
                <a:gd name="T6" fmla="*/ 3 w 27"/>
                <a:gd name="T7" fmla="*/ 14 h 25"/>
                <a:gd name="T8" fmla="*/ 0 w 27"/>
                <a:gd name="T9" fmla="*/ 17 h 25"/>
                <a:gd name="T10" fmla="*/ 7 w 27"/>
                <a:gd name="T11" fmla="*/ 25 h 25"/>
                <a:gd name="T12" fmla="*/ 10 w 27"/>
                <a:gd name="T13" fmla="*/ 22 h 25"/>
                <a:gd name="T14" fmla="*/ 17 w 27"/>
                <a:gd name="T15" fmla="*/ 17 h 25"/>
                <a:gd name="T16" fmla="*/ 27 w 27"/>
                <a:gd name="T17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5">
                  <a:moveTo>
                    <a:pt x="27" y="9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5" y="4"/>
                    <a:pt x="10" y="8"/>
                  </a:cubicBezTo>
                  <a:cubicBezTo>
                    <a:pt x="7" y="10"/>
                    <a:pt x="5" y="13"/>
                    <a:pt x="3" y="14"/>
                  </a:cubicBezTo>
                  <a:cubicBezTo>
                    <a:pt x="1" y="16"/>
                    <a:pt x="0" y="17"/>
                    <a:pt x="0" y="1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8" y="24"/>
                    <a:pt x="10" y="22"/>
                  </a:cubicBezTo>
                  <a:cubicBezTo>
                    <a:pt x="12" y="21"/>
                    <a:pt x="14" y="19"/>
                    <a:pt x="17" y="17"/>
                  </a:cubicBezTo>
                  <a:cubicBezTo>
                    <a:pt x="22" y="13"/>
                    <a:pt x="27" y="9"/>
                    <a:pt x="27" y="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16150" y="2400300"/>
              <a:ext cx="82550" cy="69850"/>
            </a:xfrm>
            <a:custGeom>
              <a:avLst/>
              <a:gdLst>
                <a:gd name="T0" fmla="*/ 52 w 52"/>
                <a:gd name="T1" fmla="*/ 15 h 44"/>
                <a:gd name="T2" fmla="*/ 41 w 52"/>
                <a:gd name="T3" fmla="*/ 0 h 44"/>
                <a:gd name="T4" fmla="*/ 0 w 52"/>
                <a:gd name="T5" fmla="*/ 27 h 44"/>
                <a:gd name="T6" fmla="*/ 11 w 52"/>
                <a:gd name="T7" fmla="*/ 44 h 44"/>
                <a:gd name="T8" fmla="*/ 52 w 52"/>
                <a:gd name="T9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4">
                  <a:moveTo>
                    <a:pt x="52" y="15"/>
                  </a:moveTo>
                  <a:lnTo>
                    <a:pt x="41" y="0"/>
                  </a:lnTo>
                  <a:lnTo>
                    <a:pt x="0" y="27"/>
                  </a:lnTo>
                  <a:lnTo>
                    <a:pt x="11" y="44"/>
                  </a:lnTo>
                  <a:lnTo>
                    <a:pt x="52" y="15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12988" y="2338388"/>
              <a:ext cx="82550" cy="65088"/>
            </a:xfrm>
            <a:custGeom>
              <a:avLst/>
              <a:gdLst>
                <a:gd name="T0" fmla="*/ 28 w 28"/>
                <a:gd name="T1" fmla="*/ 9 h 22"/>
                <a:gd name="T2" fmla="*/ 23 w 28"/>
                <a:gd name="T3" fmla="*/ 0 h 22"/>
                <a:gd name="T4" fmla="*/ 11 w 28"/>
                <a:gd name="T5" fmla="*/ 6 h 22"/>
                <a:gd name="T6" fmla="*/ 0 w 28"/>
                <a:gd name="T7" fmla="*/ 13 h 22"/>
                <a:gd name="T8" fmla="*/ 6 w 28"/>
                <a:gd name="T9" fmla="*/ 22 h 22"/>
                <a:gd name="T10" fmla="*/ 17 w 28"/>
                <a:gd name="T11" fmla="*/ 15 h 22"/>
                <a:gd name="T12" fmla="*/ 28 w 28"/>
                <a:gd name="T13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2">
                  <a:moveTo>
                    <a:pt x="28" y="9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17" y="3"/>
                    <a:pt x="11" y="6"/>
                  </a:cubicBezTo>
                  <a:cubicBezTo>
                    <a:pt x="6" y="10"/>
                    <a:pt x="0" y="13"/>
                    <a:pt x="0" y="1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11" y="19"/>
                    <a:pt x="17" y="15"/>
                  </a:cubicBezTo>
                  <a:cubicBezTo>
                    <a:pt x="22" y="12"/>
                    <a:pt x="28" y="9"/>
                    <a:pt x="28" y="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82838" y="2255838"/>
              <a:ext cx="177800" cy="155575"/>
            </a:xfrm>
            <a:custGeom>
              <a:avLst/>
              <a:gdLst>
                <a:gd name="T0" fmla="*/ 0 w 112"/>
                <a:gd name="T1" fmla="*/ 0 h 98"/>
                <a:gd name="T2" fmla="*/ 112 w 112"/>
                <a:gd name="T3" fmla="*/ 2 h 98"/>
                <a:gd name="T4" fmla="*/ 54 w 112"/>
                <a:gd name="T5" fmla="*/ 98 h 98"/>
                <a:gd name="T6" fmla="*/ 0 w 112"/>
                <a:gd name="T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" h="98">
                  <a:moveTo>
                    <a:pt x="0" y="0"/>
                  </a:moveTo>
                  <a:lnTo>
                    <a:pt x="112" y="2"/>
                  </a:lnTo>
                  <a:lnTo>
                    <a:pt x="54" y="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2出自【趣你的PPT】(微信:qunideppt)：最优质的PPT资源库"/>
          <p:cNvGrpSpPr/>
          <p:nvPr/>
        </p:nvGrpSpPr>
        <p:grpSpPr>
          <a:xfrm>
            <a:off x="3889067" y="2239963"/>
            <a:ext cx="811212" cy="858838"/>
            <a:chOff x="3979863" y="2290763"/>
            <a:chExt cx="811212" cy="858838"/>
          </a:xfrm>
          <a:solidFill>
            <a:schemeClr val="tx2"/>
          </a:solidFill>
        </p:grpSpPr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9863" y="2290763"/>
              <a:ext cx="82550" cy="65088"/>
            </a:xfrm>
            <a:custGeom>
              <a:avLst/>
              <a:gdLst>
                <a:gd name="T0" fmla="*/ 23 w 28"/>
                <a:gd name="T1" fmla="*/ 22 h 22"/>
                <a:gd name="T2" fmla="*/ 28 w 28"/>
                <a:gd name="T3" fmla="*/ 12 h 22"/>
                <a:gd name="T4" fmla="*/ 25 w 28"/>
                <a:gd name="T5" fmla="*/ 10 h 22"/>
                <a:gd name="T6" fmla="*/ 17 w 28"/>
                <a:gd name="T7" fmla="*/ 6 h 22"/>
                <a:gd name="T8" fmla="*/ 5 w 28"/>
                <a:gd name="T9" fmla="*/ 0 h 22"/>
                <a:gd name="T10" fmla="*/ 0 w 28"/>
                <a:gd name="T11" fmla="*/ 9 h 22"/>
                <a:gd name="T12" fmla="*/ 11 w 28"/>
                <a:gd name="T13" fmla="*/ 15 h 22"/>
                <a:gd name="T14" fmla="*/ 19 w 28"/>
                <a:gd name="T15" fmla="*/ 20 h 22"/>
                <a:gd name="T16" fmla="*/ 23 w 28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2">
                  <a:moveTo>
                    <a:pt x="23" y="22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7" y="12"/>
                    <a:pt x="25" y="10"/>
                  </a:cubicBezTo>
                  <a:cubicBezTo>
                    <a:pt x="22" y="9"/>
                    <a:pt x="20" y="7"/>
                    <a:pt x="17" y="6"/>
                  </a:cubicBezTo>
                  <a:cubicBezTo>
                    <a:pt x="11" y="3"/>
                    <a:pt x="5" y="0"/>
                    <a:pt x="5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6" y="12"/>
                    <a:pt x="11" y="15"/>
                  </a:cubicBezTo>
                  <a:cubicBezTo>
                    <a:pt x="14" y="17"/>
                    <a:pt x="17" y="18"/>
                    <a:pt x="19" y="20"/>
                  </a:cubicBezTo>
                  <a:cubicBezTo>
                    <a:pt x="22" y="21"/>
                    <a:pt x="23" y="22"/>
                    <a:pt x="23" y="22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grpSp>
          <p:nvGrpSpPr>
            <p:cNvPr id="31" name="Group 24"/>
            <p:cNvGrpSpPr/>
            <p:nvPr/>
          </p:nvGrpSpPr>
          <p:grpSpPr>
            <a:xfrm>
              <a:off x="4079875" y="2346325"/>
              <a:ext cx="711200" cy="803276"/>
              <a:chOff x="4079875" y="2346325"/>
              <a:chExt cx="711200" cy="803276"/>
            </a:xfrm>
            <a:grpFill/>
          </p:grpSpPr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79875" y="2346325"/>
                <a:ext cx="82550" cy="68263"/>
              </a:xfrm>
              <a:custGeom>
                <a:avLst/>
                <a:gdLst>
                  <a:gd name="T0" fmla="*/ 22 w 28"/>
                  <a:gd name="T1" fmla="*/ 23 h 23"/>
                  <a:gd name="T2" fmla="*/ 28 w 28"/>
                  <a:gd name="T3" fmla="*/ 14 h 23"/>
                  <a:gd name="T4" fmla="*/ 17 w 28"/>
                  <a:gd name="T5" fmla="*/ 7 h 23"/>
                  <a:gd name="T6" fmla="*/ 6 w 28"/>
                  <a:gd name="T7" fmla="*/ 0 h 23"/>
                  <a:gd name="T8" fmla="*/ 0 w 28"/>
                  <a:gd name="T9" fmla="*/ 9 h 23"/>
                  <a:gd name="T10" fmla="*/ 11 w 28"/>
                  <a:gd name="T11" fmla="*/ 16 h 23"/>
                  <a:gd name="T12" fmla="*/ 22 w 28"/>
                  <a:gd name="T1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23">
                    <a:moveTo>
                      <a:pt x="22" y="23"/>
                    </a:moveTo>
                    <a:cubicBezTo>
                      <a:pt x="28" y="14"/>
                      <a:pt x="28" y="14"/>
                      <a:pt x="28" y="14"/>
                    </a:cubicBezTo>
                    <a:cubicBezTo>
                      <a:pt x="28" y="14"/>
                      <a:pt x="23" y="11"/>
                      <a:pt x="17" y="7"/>
                    </a:cubicBezTo>
                    <a:cubicBezTo>
                      <a:pt x="11" y="3"/>
                      <a:pt x="6" y="0"/>
                      <a:pt x="6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6" y="12"/>
                      <a:pt x="11" y="16"/>
                    </a:cubicBezTo>
                    <a:cubicBezTo>
                      <a:pt x="17" y="20"/>
                      <a:pt x="22" y="23"/>
                      <a:pt x="22" y="23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76713" y="2411413"/>
                <a:ext cx="82550" cy="71438"/>
              </a:xfrm>
              <a:custGeom>
                <a:avLst/>
                <a:gdLst>
                  <a:gd name="T0" fmla="*/ 21 w 28"/>
                  <a:gd name="T1" fmla="*/ 24 h 24"/>
                  <a:gd name="T2" fmla="*/ 28 w 28"/>
                  <a:gd name="T3" fmla="*/ 15 h 24"/>
                  <a:gd name="T4" fmla="*/ 25 w 28"/>
                  <a:gd name="T5" fmla="*/ 13 h 24"/>
                  <a:gd name="T6" fmla="*/ 17 w 28"/>
                  <a:gd name="T7" fmla="*/ 7 h 24"/>
                  <a:gd name="T8" fmla="*/ 6 w 28"/>
                  <a:gd name="T9" fmla="*/ 0 h 24"/>
                  <a:gd name="T10" fmla="*/ 0 w 28"/>
                  <a:gd name="T11" fmla="*/ 8 h 24"/>
                  <a:gd name="T12" fmla="*/ 11 w 28"/>
                  <a:gd name="T13" fmla="*/ 16 h 24"/>
                  <a:gd name="T14" fmla="*/ 18 w 28"/>
                  <a:gd name="T15" fmla="*/ 21 h 24"/>
                  <a:gd name="T16" fmla="*/ 21 w 28"/>
                  <a:gd name="T1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24">
                    <a:moveTo>
                      <a:pt x="21" y="24"/>
                    </a:move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5"/>
                      <a:pt x="27" y="14"/>
                      <a:pt x="25" y="13"/>
                    </a:cubicBezTo>
                    <a:cubicBezTo>
                      <a:pt x="23" y="11"/>
                      <a:pt x="20" y="9"/>
                      <a:pt x="17" y="7"/>
                    </a:cubicBezTo>
                    <a:cubicBezTo>
                      <a:pt x="12" y="3"/>
                      <a:pt x="6" y="0"/>
                      <a:pt x="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5" y="12"/>
                      <a:pt x="11" y="16"/>
                    </a:cubicBezTo>
                    <a:cubicBezTo>
                      <a:pt x="14" y="18"/>
                      <a:pt x="16" y="20"/>
                      <a:pt x="18" y="21"/>
                    </a:cubicBezTo>
                    <a:cubicBezTo>
                      <a:pt x="20" y="23"/>
                      <a:pt x="21" y="24"/>
                      <a:pt x="21" y="24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70375" y="2479675"/>
                <a:ext cx="79375" cy="76200"/>
              </a:xfrm>
              <a:custGeom>
                <a:avLst/>
                <a:gdLst>
                  <a:gd name="T0" fmla="*/ 20 w 27"/>
                  <a:gd name="T1" fmla="*/ 26 h 26"/>
                  <a:gd name="T2" fmla="*/ 27 w 27"/>
                  <a:gd name="T3" fmla="*/ 18 h 26"/>
                  <a:gd name="T4" fmla="*/ 17 w 27"/>
                  <a:gd name="T5" fmla="*/ 9 h 26"/>
                  <a:gd name="T6" fmla="*/ 9 w 27"/>
                  <a:gd name="T7" fmla="*/ 3 h 26"/>
                  <a:gd name="T8" fmla="*/ 6 w 27"/>
                  <a:gd name="T9" fmla="*/ 0 h 26"/>
                  <a:gd name="T10" fmla="*/ 0 w 27"/>
                  <a:gd name="T11" fmla="*/ 9 h 26"/>
                  <a:gd name="T12" fmla="*/ 3 w 27"/>
                  <a:gd name="T13" fmla="*/ 11 h 26"/>
                  <a:gd name="T14" fmla="*/ 10 w 27"/>
                  <a:gd name="T15" fmla="*/ 17 h 26"/>
                  <a:gd name="T16" fmla="*/ 20 w 27"/>
                  <a:gd name="T1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6">
                    <a:moveTo>
                      <a:pt x="20" y="26"/>
                    </a:moveTo>
                    <a:cubicBezTo>
                      <a:pt x="27" y="18"/>
                      <a:pt x="27" y="18"/>
                      <a:pt x="27" y="18"/>
                    </a:cubicBezTo>
                    <a:cubicBezTo>
                      <a:pt x="27" y="18"/>
                      <a:pt x="22" y="13"/>
                      <a:pt x="17" y="9"/>
                    </a:cubicBezTo>
                    <a:cubicBezTo>
                      <a:pt x="14" y="7"/>
                      <a:pt x="11" y="4"/>
                      <a:pt x="9" y="3"/>
                    </a:cubicBezTo>
                    <a:cubicBezTo>
                      <a:pt x="8" y="1"/>
                      <a:pt x="6" y="0"/>
                      <a:pt x="6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3" y="11"/>
                    </a:cubicBezTo>
                    <a:cubicBezTo>
                      <a:pt x="5" y="13"/>
                      <a:pt x="7" y="15"/>
                      <a:pt x="10" y="17"/>
                    </a:cubicBezTo>
                    <a:cubicBezTo>
                      <a:pt x="15" y="21"/>
                      <a:pt x="20" y="26"/>
                      <a:pt x="20" y="26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56100" y="2555875"/>
                <a:ext cx="79375" cy="76200"/>
              </a:xfrm>
              <a:custGeom>
                <a:avLst/>
                <a:gdLst>
                  <a:gd name="T0" fmla="*/ 19 w 27"/>
                  <a:gd name="T1" fmla="*/ 26 h 26"/>
                  <a:gd name="T2" fmla="*/ 27 w 27"/>
                  <a:gd name="T3" fmla="*/ 19 h 26"/>
                  <a:gd name="T4" fmla="*/ 24 w 27"/>
                  <a:gd name="T5" fmla="*/ 16 h 26"/>
                  <a:gd name="T6" fmla="*/ 17 w 27"/>
                  <a:gd name="T7" fmla="*/ 9 h 26"/>
                  <a:gd name="T8" fmla="*/ 8 w 27"/>
                  <a:gd name="T9" fmla="*/ 0 h 26"/>
                  <a:gd name="T10" fmla="*/ 0 w 27"/>
                  <a:gd name="T11" fmla="*/ 8 h 26"/>
                  <a:gd name="T12" fmla="*/ 10 w 27"/>
                  <a:gd name="T13" fmla="*/ 17 h 26"/>
                  <a:gd name="T14" fmla="*/ 16 w 27"/>
                  <a:gd name="T15" fmla="*/ 23 h 26"/>
                  <a:gd name="T16" fmla="*/ 19 w 27"/>
                  <a:gd name="T17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26">
                    <a:moveTo>
                      <a:pt x="19" y="26"/>
                    </a:move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9"/>
                      <a:pt x="26" y="18"/>
                      <a:pt x="24" y="16"/>
                    </a:cubicBezTo>
                    <a:cubicBezTo>
                      <a:pt x="22" y="14"/>
                      <a:pt x="20" y="12"/>
                      <a:pt x="17" y="9"/>
                    </a:cubicBezTo>
                    <a:cubicBezTo>
                      <a:pt x="12" y="5"/>
                      <a:pt x="8" y="0"/>
                      <a:pt x="8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5" y="13"/>
                      <a:pt x="10" y="17"/>
                    </a:cubicBezTo>
                    <a:cubicBezTo>
                      <a:pt x="12" y="19"/>
                      <a:pt x="15" y="22"/>
                      <a:pt x="16" y="23"/>
                    </a:cubicBezTo>
                    <a:cubicBezTo>
                      <a:pt x="18" y="25"/>
                      <a:pt x="19" y="26"/>
                      <a:pt x="19" y="26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38650" y="2638425"/>
                <a:ext cx="76200" cy="79375"/>
              </a:xfrm>
              <a:custGeom>
                <a:avLst/>
                <a:gdLst>
                  <a:gd name="T0" fmla="*/ 18 w 26"/>
                  <a:gd name="T1" fmla="*/ 27 h 27"/>
                  <a:gd name="T2" fmla="*/ 26 w 26"/>
                  <a:gd name="T3" fmla="*/ 20 h 27"/>
                  <a:gd name="T4" fmla="*/ 17 w 26"/>
                  <a:gd name="T5" fmla="*/ 10 h 27"/>
                  <a:gd name="T6" fmla="*/ 8 w 26"/>
                  <a:gd name="T7" fmla="*/ 0 h 27"/>
                  <a:gd name="T8" fmla="*/ 0 w 26"/>
                  <a:gd name="T9" fmla="*/ 8 h 27"/>
                  <a:gd name="T10" fmla="*/ 9 w 26"/>
                  <a:gd name="T11" fmla="*/ 17 h 27"/>
                  <a:gd name="T12" fmla="*/ 18 w 26"/>
                  <a:gd name="T1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7">
                    <a:moveTo>
                      <a:pt x="18" y="27"/>
                    </a:move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2" y="15"/>
                      <a:pt x="17" y="10"/>
                    </a:cubicBezTo>
                    <a:cubicBezTo>
                      <a:pt x="13" y="5"/>
                      <a:pt x="8" y="0"/>
                      <a:pt x="8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5" y="12"/>
                      <a:pt x="9" y="17"/>
                    </a:cubicBezTo>
                    <a:cubicBezTo>
                      <a:pt x="14" y="22"/>
                      <a:pt x="18" y="27"/>
                      <a:pt x="18" y="27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14850" y="2725738"/>
                <a:ext cx="73025" cy="82550"/>
              </a:xfrm>
              <a:custGeom>
                <a:avLst/>
                <a:gdLst>
                  <a:gd name="T0" fmla="*/ 32 w 46"/>
                  <a:gd name="T1" fmla="*/ 52 h 52"/>
                  <a:gd name="T2" fmla="*/ 46 w 46"/>
                  <a:gd name="T3" fmla="*/ 39 h 52"/>
                  <a:gd name="T4" fmla="*/ 17 w 46"/>
                  <a:gd name="T5" fmla="*/ 0 h 52"/>
                  <a:gd name="T6" fmla="*/ 0 w 46"/>
                  <a:gd name="T7" fmla="*/ 13 h 52"/>
                  <a:gd name="T8" fmla="*/ 32 w 46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52">
                    <a:moveTo>
                      <a:pt x="32" y="52"/>
                    </a:moveTo>
                    <a:lnTo>
                      <a:pt x="46" y="39"/>
                    </a:lnTo>
                    <a:lnTo>
                      <a:pt x="17" y="0"/>
                    </a:lnTo>
                    <a:lnTo>
                      <a:pt x="0" y="13"/>
                    </a:lnTo>
                    <a:lnTo>
                      <a:pt x="32" y="52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84700" y="2819400"/>
                <a:ext cx="71438" cy="82550"/>
              </a:xfrm>
              <a:custGeom>
                <a:avLst/>
                <a:gdLst>
                  <a:gd name="T0" fmla="*/ 15 w 24"/>
                  <a:gd name="T1" fmla="*/ 28 h 28"/>
                  <a:gd name="T2" fmla="*/ 24 w 24"/>
                  <a:gd name="T3" fmla="*/ 22 h 28"/>
                  <a:gd name="T4" fmla="*/ 22 w 24"/>
                  <a:gd name="T5" fmla="*/ 18 h 28"/>
                  <a:gd name="T6" fmla="*/ 17 w 24"/>
                  <a:gd name="T7" fmla="*/ 11 h 28"/>
                  <a:gd name="T8" fmla="*/ 9 w 24"/>
                  <a:gd name="T9" fmla="*/ 0 h 28"/>
                  <a:gd name="T10" fmla="*/ 0 w 24"/>
                  <a:gd name="T11" fmla="*/ 6 h 28"/>
                  <a:gd name="T12" fmla="*/ 8 w 24"/>
                  <a:gd name="T13" fmla="*/ 17 h 28"/>
                  <a:gd name="T14" fmla="*/ 13 w 24"/>
                  <a:gd name="T15" fmla="*/ 24 h 28"/>
                  <a:gd name="T16" fmla="*/ 15 w 24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8">
                    <a:moveTo>
                      <a:pt x="15" y="28"/>
                    </a:move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2"/>
                      <a:pt x="23" y="21"/>
                      <a:pt x="22" y="18"/>
                    </a:cubicBezTo>
                    <a:cubicBezTo>
                      <a:pt x="20" y="16"/>
                      <a:pt x="19" y="13"/>
                      <a:pt x="17" y="11"/>
                    </a:cubicBezTo>
                    <a:cubicBezTo>
                      <a:pt x="13" y="5"/>
                      <a:pt x="9" y="0"/>
                      <a:pt x="9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4" y="11"/>
                      <a:pt x="8" y="17"/>
                    </a:cubicBezTo>
                    <a:cubicBezTo>
                      <a:pt x="10" y="19"/>
                      <a:pt x="11" y="22"/>
                      <a:pt x="13" y="24"/>
                    </a:cubicBezTo>
                    <a:cubicBezTo>
                      <a:pt x="14" y="26"/>
                      <a:pt x="15" y="28"/>
                      <a:pt x="15" y="28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49788" y="2917825"/>
                <a:ext cx="68263" cy="80963"/>
              </a:xfrm>
              <a:custGeom>
                <a:avLst/>
                <a:gdLst>
                  <a:gd name="T0" fmla="*/ 13 w 23"/>
                  <a:gd name="T1" fmla="*/ 28 h 28"/>
                  <a:gd name="T2" fmla="*/ 23 w 23"/>
                  <a:gd name="T3" fmla="*/ 23 h 28"/>
                  <a:gd name="T4" fmla="*/ 16 w 23"/>
                  <a:gd name="T5" fmla="*/ 11 h 28"/>
                  <a:gd name="T6" fmla="*/ 11 w 23"/>
                  <a:gd name="T7" fmla="*/ 3 h 28"/>
                  <a:gd name="T8" fmla="*/ 9 w 23"/>
                  <a:gd name="T9" fmla="*/ 0 h 28"/>
                  <a:gd name="T10" fmla="*/ 0 w 23"/>
                  <a:gd name="T11" fmla="*/ 6 h 28"/>
                  <a:gd name="T12" fmla="*/ 2 w 23"/>
                  <a:gd name="T13" fmla="*/ 9 h 28"/>
                  <a:gd name="T14" fmla="*/ 7 w 23"/>
                  <a:gd name="T15" fmla="*/ 17 h 28"/>
                  <a:gd name="T16" fmla="*/ 13 w 23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28">
                    <a:moveTo>
                      <a:pt x="13" y="28"/>
                    </a:move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3"/>
                      <a:pt x="19" y="17"/>
                      <a:pt x="16" y="11"/>
                    </a:cubicBezTo>
                    <a:cubicBezTo>
                      <a:pt x="14" y="9"/>
                      <a:pt x="13" y="6"/>
                      <a:pt x="11" y="3"/>
                    </a:cubicBezTo>
                    <a:cubicBezTo>
                      <a:pt x="10" y="1"/>
                      <a:pt x="9" y="0"/>
                      <a:pt x="9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7"/>
                      <a:pt x="2" y="9"/>
                    </a:cubicBezTo>
                    <a:cubicBezTo>
                      <a:pt x="3" y="11"/>
                      <a:pt x="5" y="14"/>
                      <a:pt x="7" y="17"/>
                    </a:cubicBezTo>
                    <a:cubicBezTo>
                      <a:pt x="10" y="23"/>
                      <a:pt x="13" y="28"/>
                      <a:pt x="13" y="28"/>
                    </a:cubicBez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38675" y="2973388"/>
                <a:ext cx="152400" cy="176213"/>
              </a:xfrm>
              <a:custGeom>
                <a:avLst/>
                <a:gdLst>
                  <a:gd name="T0" fmla="*/ 96 w 96"/>
                  <a:gd name="T1" fmla="*/ 0 h 111"/>
                  <a:gd name="T2" fmla="*/ 94 w 96"/>
                  <a:gd name="T3" fmla="*/ 111 h 111"/>
                  <a:gd name="T4" fmla="*/ 0 w 96"/>
                  <a:gd name="T5" fmla="*/ 55 h 111"/>
                  <a:gd name="T6" fmla="*/ 96 w 96"/>
                  <a:gd name="T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11">
                    <a:moveTo>
                      <a:pt x="96" y="0"/>
                    </a:moveTo>
                    <a:lnTo>
                      <a:pt x="94" y="111"/>
                    </a:lnTo>
                    <a:lnTo>
                      <a:pt x="0" y="55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tx1">
                  <a:alpha val="50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1" name="Group 34出自【趣你的PPT】(微信:qunideppt)：最优质的PPT资源库"/>
          <p:cNvGrpSpPr/>
          <p:nvPr/>
        </p:nvGrpSpPr>
        <p:grpSpPr>
          <a:xfrm>
            <a:off x="3798579" y="4430713"/>
            <a:ext cx="895350" cy="893762"/>
            <a:chOff x="3889375" y="4481513"/>
            <a:chExt cx="895350" cy="893762"/>
          </a:xfrm>
          <a:solidFill>
            <a:schemeClr val="tx2"/>
          </a:solidFill>
        </p:grpSpPr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24400" y="4481513"/>
              <a:ext cx="60325" cy="82550"/>
            </a:xfrm>
            <a:custGeom>
              <a:avLst/>
              <a:gdLst>
                <a:gd name="T0" fmla="*/ 0 w 21"/>
                <a:gd name="T1" fmla="*/ 24 h 28"/>
                <a:gd name="T2" fmla="*/ 10 w 21"/>
                <a:gd name="T3" fmla="*/ 28 h 28"/>
                <a:gd name="T4" fmla="*/ 12 w 21"/>
                <a:gd name="T5" fmla="*/ 25 h 28"/>
                <a:gd name="T6" fmla="*/ 16 w 21"/>
                <a:gd name="T7" fmla="*/ 16 h 28"/>
                <a:gd name="T8" fmla="*/ 21 w 21"/>
                <a:gd name="T9" fmla="*/ 4 h 28"/>
                <a:gd name="T10" fmla="*/ 11 w 21"/>
                <a:gd name="T11" fmla="*/ 0 h 28"/>
                <a:gd name="T12" fmla="*/ 6 w 21"/>
                <a:gd name="T13" fmla="*/ 12 h 28"/>
                <a:gd name="T14" fmla="*/ 2 w 21"/>
                <a:gd name="T15" fmla="*/ 20 h 28"/>
                <a:gd name="T16" fmla="*/ 0 w 21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8">
                  <a:moveTo>
                    <a:pt x="0" y="24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1" y="27"/>
                    <a:pt x="12" y="25"/>
                  </a:cubicBezTo>
                  <a:cubicBezTo>
                    <a:pt x="13" y="22"/>
                    <a:pt x="14" y="19"/>
                    <a:pt x="16" y="16"/>
                  </a:cubicBezTo>
                  <a:cubicBezTo>
                    <a:pt x="18" y="10"/>
                    <a:pt x="21" y="4"/>
                    <a:pt x="21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9" y="6"/>
                    <a:pt x="6" y="12"/>
                  </a:cubicBezTo>
                  <a:cubicBezTo>
                    <a:pt x="5" y="15"/>
                    <a:pt x="3" y="18"/>
                    <a:pt x="2" y="20"/>
                  </a:cubicBezTo>
                  <a:cubicBezTo>
                    <a:pt x="1" y="22"/>
                    <a:pt x="0" y="24"/>
                    <a:pt x="0" y="24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0425" y="4583113"/>
              <a:ext cx="65088" cy="85725"/>
            </a:xfrm>
            <a:custGeom>
              <a:avLst/>
              <a:gdLst>
                <a:gd name="T0" fmla="*/ 0 w 22"/>
                <a:gd name="T1" fmla="*/ 23 h 29"/>
                <a:gd name="T2" fmla="*/ 9 w 22"/>
                <a:gd name="T3" fmla="*/ 29 h 29"/>
                <a:gd name="T4" fmla="*/ 15 w 22"/>
                <a:gd name="T5" fmla="*/ 17 h 29"/>
                <a:gd name="T6" fmla="*/ 20 w 22"/>
                <a:gd name="T7" fmla="*/ 9 h 29"/>
                <a:gd name="T8" fmla="*/ 22 w 22"/>
                <a:gd name="T9" fmla="*/ 5 h 29"/>
                <a:gd name="T10" fmla="*/ 12 w 22"/>
                <a:gd name="T11" fmla="*/ 0 h 29"/>
                <a:gd name="T12" fmla="*/ 10 w 22"/>
                <a:gd name="T13" fmla="*/ 4 h 29"/>
                <a:gd name="T14" fmla="*/ 6 w 22"/>
                <a:gd name="T15" fmla="*/ 12 h 29"/>
                <a:gd name="T16" fmla="*/ 0 w 22"/>
                <a:gd name="T17" fmla="*/ 2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29">
                  <a:moveTo>
                    <a:pt x="0" y="23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12" y="23"/>
                    <a:pt x="15" y="17"/>
                  </a:cubicBezTo>
                  <a:cubicBezTo>
                    <a:pt x="17" y="14"/>
                    <a:pt x="19" y="11"/>
                    <a:pt x="20" y="9"/>
                  </a:cubicBezTo>
                  <a:cubicBezTo>
                    <a:pt x="21" y="7"/>
                    <a:pt x="22" y="5"/>
                    <a:pt x="22" y="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2"/>
                    <a:pt x="10" y="4"/>
                  </a:cubicBezTo>
                  <a:cubicBezTo>
                    <a:pt x="9" y="6"/>
                    <a:pt x="8" y="9"/>
                    <a:pt x="6" y="12"/>
                  </a:cubicBezTo>
                  <a:cubicBezTo>
                    <a:pt x="3" y="17"/>
                    <a:pt x="0" y="23"/>
                    <a:pt x="0" y="23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08513" y="4683125"/>
              <a:ext cx="68263" cy="82550"/>
            </a:xfrm>
            <a:custGeom>
              <a:avLst/>
              <a:gdLst>
                <a:gd name="T0" fmla="*/ 0 w 23"/>
                <a:gd name="T1" fmla="*/ 22 h 28"/>
                <a:gd name="T2" fmla="*/ 8 w 23"/>
                <a:gd name="T3" fmla="*/ 28 h 28"/>
                <a:gd name="T4" fmla="*/ 11 w 23"/>
                <a:gd name="T5" fmla="*/ 25 h 28"/>
                <a:gd name="T6" fmla="*/ 16 w 23"/>
                <a:gd name="T7" fmla="*/ 17 h 28"/>
                <a:gd name="T8" fmla="*/ 23 w 23"/>
                <a:gd name="T9" fmla="*/ 6 h 28"/>
                <a:gd name="T10" fmla="*/ 14 w 23"/>
                <a:gd name="T11" fmla="*/ 0 h 28"/>
                <a:gd name="T12" fmla="*/ 7 w 23"/>
                <a:gd name="T13" fmla="*/ 11 h 28"/>
                <a:gd name="T14" fmla="*/ 2 w 23"/>
                <a:gd name="T15" fmla="*/ 19 h 28"/>
                <a:gd name="T16" fmla="*/ 0 w 23"/>
                <a:gd name="T17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0" y="22"/>
                  </a:move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9" y="27"/>
                    <a:pt x="11" y="25"/>
                  </a:cubicBezTo>
                  <a:cubicBezTo>
                    <a:pt x="12" y="23"/>
                    <a:pt x="14" y="20"/>
                    <a:pt x="16" y="17"/>
                  </a:cubicBezTo>
                  <a:cubicBezTo>
                    <a:pt x="19" y="11"/>
                    <a:pt x="23" y="6"/>
                    <a:pt x="23" y="6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0" y="6"/>
                    <a:pt x="7" y="11"/>
                  </a:cubicBezTo>
                  <a:cubicBezTo>
                    <a:pt x="5" y="14"/>
                    <a:pt x="3" y="17"/>
                    <a:pt x="2" y="19"/>
                  </a:cubicBezTo>
                  <a:cubicBezTo>
                    <a:pt x="1" y="21"/>
                    <a:pt x="0" y="22"/>
                    <a:pt x="0" y="22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8663" y="4781550"/>
              <a:ext cx="73025" cy="79375"/>
            </a:xfrm>
            <a:custGeom>
              <a:avLst/>
              <a:gdLst>
                <a:gd name="T0" fmla="*/ 0 w 25"/>
                <a:gd name="T1" fmla="*/ 21 h 27"/>
                <a:gd name="T2" fmla="*/ 9 w 25"/>
                <a:gd name="T3" fmla="*/ 27 h 27"/>
                <a:gd name="T4" fmla="*/ 17 w 25"/>
                <a:gd name="T5" fmla="*/ 17 h 27"/>
                <a:gd name="T6" fmla="*/ 22 w 25"/>
                <a:gd name="T7" fmla="*/ 9 h 27"/>
                <a:gd name="T8" fmla="*/ 25 w 25"/>
                <a:gd name="T9" fmla="*/ 6 h 27"/>
                <a:gd name="T10" fmla="*/ 16 w 25"/>
                <a:gd name="T11" fmla="*/ 0 h 27"/>
                <a:gd name="T12" fmla="*/ 14 w 25"/>
                <a:gd name="T13" fmla="*/ 3 h 27"/>
                <a:gd name="T14" fmla="*/ 8 w 25"/>
                <a:gd name="T15" fmla="*/ 10 h 27"/>
                <a:gd name="T16" fmla="*/ 0 w 25"/>
                <a:gd name="T17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7">
                  <a:moveTo>
                    <a:pt x="0" y="21"/>
                  </a:moveTo>
                  <a:cubicBezTo>
                    <a:pt x="9" y="27"/>
                    <a:pt x="9" y="27"/>
                    <a:pt x="9" y="27"/>
                  </a:cubicBezTo>
                  <a:cubicBezTo>
                    <a:pt x="9" y="27"/>
                    <a:pt x="13" y="22"/>
                    <a:pt x="17" y="17"/>
                  </a:cubicBezTo>
                  <a:cubicBezTo>
                    <a:pt x="19" y="14"/>
                    <a:pt x="21" y="11"/>
                    <a:pt x="22" y="9"/>
                  </a:cubicBezTo>
                  <a:cubicBezTo>
                    <a:pt x="24" y="7"/>
                    <a:pt x="25" y="6"/>
                    <a:pt x="25" y="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12" y="5"/>
                    <a:pt x="11" y="8"/>
                    <a:pt x="8" y="10"/>
                  </a:cubicBezTo>
                  <a:cubicBezTo>
                    <a:pt x="4" y="16"/>
                    <a:pt x="0" y="21"/>
                    <a:pt x="0" y="21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5638" y="4872038"/>
              <a:ext cx="76200" cy="79375"/>
            </a:xfrm>
            <a:custGeom>
              <a:avLst/>
              <a:gdLst>
                <a:gd name="T0" fmla="*/ 0 w 48"/>
                <a:gd name="T1" fmla="*/ 37 h 50"/>
                <a:gd name="T2" fmla="*/ 14 w 48"/>
                <a:gd name="T3" fmla="*/ 50 h 50"/>
                <a:gd name="T4" fmla="*/ 48 w 48"/>
                <a:gd name="T5" fmla="*/ 13 h 50"/>
                <a:gd name="T6" fmla="*/ 31 w 48"/>
                <a:gd name="T7" fmla="*/ 0 h 50"/>
                <a:gd name="T8" fmla="*/ 0 w 48"/>
                <a:gd name="T9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0">
                  <a:moveTo>
                    <a:pt x="0" y="37"/>
                  </a:moveTo>
                  <a:lnTo>
                    <a:pt x="14" y="50"/>
                  </a:lnTo>
                  <a:lnTo>
                    <a:pt x="48" y="13"/>
                  </a:lnTo>
                  <a:lnTo>
                    <a:pt x="31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86263" y="4957763"/>
              <a:ext cx="76200" cy="76200"/>
            </a:xfrm>
            <a:custGeom>
              <a:avLst/>
              <a:gdLst>
                <a:gd name="T0" fmla="*/ 0 w 26"/>
                <a:gd name="T1" fmla="*/ 19 h 26"/>
                <a:gd name="T2" fmla="*/ 7 w 26"/>
                <a:gd name="T3" fmla="*/ 26 h 26"/>
                <a:gd name="T4" fmla="*/ 17 w 26"/>
                <a:gd name="T5" fmla="*/ 17 h 26"/>
                <a:gd name="T6" fmla="*/ 26 w 26"/>
                <a:gd name="T7" fmla="*/ 7 h 26"/>
                <a:gd name="T8" fmla="*/ 18 w 26"/>
                <a:gd name="T9" fmla="*/ 0 h 26"/>
                <a:gd name="T10" fmla="*/ 9 w 26"/>
                <a:gd name="T11" fmla="*/ 10 h 26"/>
                <a:gd name="T12" fmla="*/ 0 w 26"/>
                <a:gd name="T1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0" y="19"/>
                  </a:move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12" y="22"/>
                    <a:pt x="17" y="17"/>
                  </a:cubicBezTo>
                  <a:cubicBezTo>
                    <a:pt x="21" y="12"/>
                    <a:pt x="26" y="7"/>
                    <a:pt x="26" y="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4" y="5"/>
                    <a:pt x="9" y="10"/>
                  </a:cubicBezTo>
                  <a:cubicBezTo>
                    <a:pt x="5" y="14"/>
                    <a:pt x="0" y="19"/>
                    <a:pt x="0" y="1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00538" y="5038725"/>
              <a:ext cx="79375" cy="74613"/>
            </a:xfrm>
            <a:custGeom>
              <a:avLst/>
              <a:gdLst>
                <a:gd name="T0" fmla="*/ 0 w 27"/>
                <a:gd name="T1" fmla="*/ 17 h 25"/>
                <a:gd name="T2" fmla="*/ 6 w 27"/>
                <a:gd name="T3" fmla="*/ 25 h 25"/>
                <a:gd name="T4" fmla="*/ 17 w 27"/>
                <a:gd name="T5" fmla="*/ 16 h 25"/>
                <a:gd name="T6" fmla="*/ 23 w 27"/>
                <a:gd name="T7" fmla="*/ 10 h 25"/>
                <a:gd name="T8" fmla="*/ 27 w 27"/>
                <a:gd name="T9" fmla="*/ 8 h 25"/>
                <a:gd name="T10" fmla="*/ 19 w 27"/>
                <a:gd name="T11" fmla="*/ 0 h 25"/>
                <a:gd name="T12" fmla="*/ 16 w 27"/>
                <a:gd name="T13" fmla="*/ 2 h 25"/>
                <a:gd name="T14" fmla="*/ 10 w 27"/>
                <a:gd name="T15" fmla="*/ 8 h 25"/>
                <a:gd name="T16" fmla="*/ 0 w 27"/>
                <a:gd name="T17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5">
                  <a:moveTo>
                    <a:pt x="0" y="17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11" y="21"/>
                    <a:pt x="17" y="16"/>
                  </a:cubicBezTo>
                  <a:cubicBezTo>
                    <a:pt x="19" y="14"/>
                    <a:pt x="22" y="12"/>
                    <a:pt x="23" y="10"/>
                  </a:cubicBezTo>
                  <a:cubicBezTo>
                    <a:pt x="25" y="9"/>
                    <a:pt x="27" y="8"/>
                    <a:pt x="27" y="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8" y="1"/>
                    <a:pt x="16" y="2"/>
                  </a:cubicBezTo>
                  <a:cubicBezTo>
                    <a:pt x="14" y="4"/>
                    <a:pt x="12" y="6"/>
                    <a:pt x="10" y="8"/>
                  </a:cubicBezTo>
                  <a:cubicBezTo>
                    <a:pt x="5" y="13"/>
                    <a:pt x="0" y="17"/>
                    <a:pt x="0" y="17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08463" y="5113338"/>
              <a:ext cx="79375" cy="73025"/>
            </a:xfrm>
            <a:custGeom>
              <a:avLst/>
              <a:gdLst>
                <a:gd name="T0" fmla="*/ 0 w 27"/>
                <a:gd name="T1" fmla="*/ 16 h 25"/>
                <a:gd name="T2" fmla="*/ 6 w 27"/>
                <a:gd name="T3" fmla="*/ 25 h 25"/>
                <a:gd name="T4" fmla="*/ 9 w 27"/>
                <a:gd name="T5" fmla="*/ 22 h 25"/>
                <a:gd name="T6" fmla="*/ 17 w 27"/>
                <a:gd name="T7" fmla="*/ 17 h 25"/>
                <a:gd name="T8" fmla="*/ 27 w 27"/>
                <a:gd name="T9" fmla="*/ 8 h 25"/>
                <a:gd name="T10" fmla="*/ 21 w 27"/>
                <a:gd name="T11" fmla="*/ 0 h 25"/>
                <a:gd name="T12" fmla="*/ 10 w 27"/>
                <a:gd name="T13" fmla="*/ 8 h 25"/>
                <a:gd name="T14" fmla="*/ 3 w 27"/>
                <a:gd name="T15" fmla="*/ 14 h 25"/>
                <a:gd name="T16" fmla="*/ 0 w 27"/>
                <a:gd name="T17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5">
                  <a:moveTo>
                    <a:pt x="0" y="16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5"/>
                    <a:pt x="7" y="24"/>
                    <a:pt x="9" y="22"/>
                  </a:cubicBezTo>
                  <a:cubicBezTo>
                    <a:pt x="11" y="21"/>
                    <a:pt x="14" y="19"/>
                    <a:pt x="17" y="17"/>
                  </a:cubicBezTo>
                  <a:cubicBezTo>
                    <a:pt x="22" y="13"/>
                    <a:pt x="27" y="8"/>
                    <a:pt x="27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5" y="4"/>
                    <a:pt x="10" y="8"/>
                  </a:cubicBezTo>
                  <a:cubicBezTo>
                    <a:pt x="8" y="10"/>
                    <a:pt x="5" y="12"/>
                    <a:pt x="3" y="14"/>
                  </a:cubicBezTo>
                  <a:cubicBezTo>
                    <a:pt x="1" y="15"/>
                    <a:pt x="0" y="16"/>
                    <a:pt x="0" y="16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11625" y="5180013"/>
              <a:ext cx="82550" cy="71438"/>
            </a:xfrm>
            <a:custGeom>
              <a:avLst/>
              <a:gdLst>
                <a:gd name="T0" fmla="*/ 0 w 28"/>
                <a:gd name="T1" fmla="*/ 15 h 24"/>
                <a:gd name="T2" fmla="*/ 6 w 28"/>
                <a:gd name="T3" fmla="*/ 24 h 24"/>
                <a:gd name="T4" fmla="*/ 17 w 28"/>
                <a:gd name="T5" fmla="*/ 17 h 24"/>
                <a:gd name="T6" fmla="*/ 28 w 28"/>
                <a:gd name="T7" fmla="*/ 9 h 24"/>
                <a:gd name="T8" fmla="*/ 22 w 28"/>
                <a:gd name="T9" fmla="*/ 0 h 24"/>
                <a:gd name="T10" fmla="*/ 11 w 28"/>
                <a:gd name="T11" fmla="*/ 8 h 24"/>
                <a:gd name="T12" fmla="*/ 0 w 28"/>
                <a:gd name="T13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4">
                  <a:moveTo>
                    <a:pt x="0" y="15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11" y="20"/>
                    <a:pt x="17" y="17"/>
                  </a:cubicBezTo>
                  <a:cubicBezTo>
                    <a:pt x="23" y="13"/>
                    <a:pt x="28" y="9"/>
                    <a:pt x="28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17" y="4"/>
                    <a:pt x="11" y="8"/>
                  </a:cubicBezTo>
                  <a:cubicBezTo>
                    <a:pt x="6" y="11"/>
                    <a:pt x="0" y="15"/>
                    <a:pt x="0" y="15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11613" y="5245100"/>
              <a:ext cx="85725" cy="65088"/>
            </a:xfrm>
            <a:custGeom>
              <a:avLst/>
              <a:gdLst>
                <a:gd name="T0" fmla="*/ 0 w 29"/>
                <a:gd name="T1" fmla="*/ 13 h 22"/>
                <a:gd name="T2" fmla="*/ 5 w 29"/>
                <a:gd name="T3" fmla="*/ 22 h 22"/>
                <a:gd name="T4" fmla="*/ 9 w 29"/>
                <a:gd name="T5" fmla="*/ 20 h 22"/>
                <a:gd name="T6" fmla="*/ 17 w 29"/>
                <a:gd name="T7" fmla="*/ 16 h 22"/>
                <a:gd name="T8" fmla="*/ 29 w 29"/>
                <a:gd name="T9" fmla="*/ 9 h 22"/>
                <a:gd name="T10" fmla="*/ 23 w 29"/>
                <a:gd name="T11" fmla="*/ 0 h 22"/>
                <a:gd name="T12" fmla="*/ 12 w 29"/>
                <a:gd name="T13" fmla="*/ 6 h 22"/>
                <a:gd name="T14" fmla="*/ 4 w 29"/>
                <a:gd name="T15" fmla="*/ 11 h 22"/>
                <a:gd name="T16" fmla="*/ 0 w 29"/>
                <a:gd name="T17" fmla="*/ 1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2">
                  <a:moveTo>
                    <a:pt x="0" y="13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7" y="21"/>
                    <a:pt x="9" y="20"/>
                  </a:cubicBezTo>
                  <a:cubicBezTo>
                    <a:pt x="11" y="19"/>
                    <a:pt x="14" y="17"/>
                    <a:pt x="17" y="16"/>
                  </a:cubicBezTo>
                  <a:cubicBezTo>
                    <a:pt x="23" y="12"/>
                    <a:pt x="29" y="9"/>
                    <a:pt x="29" y="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17" y="3"/>
                    <a:pt x="12" y="6"/>
                  </a:cubicBezTo>
                  <a:cubicBezTo>
                    <a:pt x="9" y="8"/>
                    <a:pt x="6" y="9"/>
                    <a:pt x="4" y="11"/>
                  </a:cubicBezTo>
                  <a:cubicBezTo>
                    <a:pt x="2" y="12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89375" y="5216525"/>
              <a:ext cx="176213" cy="158750"/>
            </a:xfrm>
            <a:custGeom>
              <a:avLst/>
              <a:gdLst>
                <a:gd name="T0" fmla="*/ 111 w 111"/>
                <a:gd name="T1" fmla="*/ 100 h 100"/>
                <a:gd name="T2" fmla="*/ 0 w 111"/>
                <a:gd name="T3" fmla="*/ 90 h 100"/>
                <a:gd name="T4" fmla="*/ 63 w 111"/>
                <a:gd name="T5" fmla="*/ 0 h 100"/>
                <a:gd name="T6" fmla="*/ 111 w 111"/>
                <a:gd name="T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" h="100">
                  <a:moveTo>
                    <a:pt x="111" y="100"/>
                  </a:moveTo>
                  <a:lnTo>
                    <a:pt x="0" y="90"/>
                  </a:lnTo>
                  <a:lnTo>
                    <a:pt x="63" y="0"/>
                  </a:lnTo>
                  <a:lnTo>
                    <a:pt x="111" y="10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46出自【趣你的PPT】(微信:qunideppt)：最优质的PPT资源库"/>
          <p:cNvGrpSpPr/>
          <p:nvPr/>
        </p:nvGrpSpPr>
        <p:grpSpPr>
          <a:xfrm>
            <a:off x="1572904" y="4406900"/>
            <a:ext cx="866775" cy="896938"/>
            <a:chOff x="1663700" y="4457700"/>
            <a:chExt cx="866775" cy="896938"/>
          </a:xfrm>
          <a:solidFill>
            <a:schemeClr val="tx2"/>
          </a:solidFill>
        </p:grpSpPr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47925" y="5289550"/>
              <a:ext cx="82550" cy="65088"/>
            </a:xfrm>
            <a:custGeom>
              <a:avLst/>
              <a:gdLst>
                <a:gd name="T0" fmla="*/ 5 w 28"/>
                <a:gd name="T1" fmla="*/ 0 h 22"/>
                <a:gd name="T2" fmla="*/ 0 w 28"/>
                <a:gd name="T3" fmla="*/ 10 h 22"/>
                <a:gd name="T4" fmla="*/ 12 w 28"/>
                <a:gd name="T5" fmla="*/ 16 h 22"/>
                <a:gd name="T6" fmla="*/ 20 w 28"/>
                <a:gd name="T7" fmla="*/ 20 h 22"/>
                <a:gd name="T8" fmla="*/ 24 w 28"/>
                <a:gd name="T9" fmla="*/ 22 h 22"/>
                <a:gd name="T10" fmla="*/ 28 w 28"/>
                <a:gd name="T11" fmla="*/ 12 h 22"/>
                <a:gd name="T12" fmla="*/ 25 w 28"/>
                <a:gd name="T13" fmla="*/ 10 h 22"/>
                <a:gd name="T14" fmla="*/ 16 w 28"/>
                <a:gd name="T15" fmla="*/ 6 h 22"/>
                <a:gd name="T16" fmla="*/ 5 w 28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2">
                  <a:moveTo>
                    <a:pt x="5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6" y="13"/>
                    <a:pt x="12" y="16"/>
                  </a:cubicBezTo>
                  <a:cubicBezTo>
                    <a:pt x="15" y="18"/>
                    <a:pt x="18" y="19"/>
                    <a:pt x="20" y="20"/>
                  </a:cubicBezTo>
                  <a:cubicBezTo>
                    <a:pt x="22" y="21"/>
                    <a:pt x="24" y="22"/>
                    <a:pt x="24" y="2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7" y="11"/>
                    <a:pt x="25" y="10"/>
                  </a:cubicBezTo>
                  <a:cubicBezTo>
                    <a:pt x="22" y="9"/>
                    <a:pt x="19" y="8"/>
                    <a:pt x="16" y="6"/>
                  </a:cubicBezTo>
                  <a:cubicBezTo>
                    <a:pt x="11" y="3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4738" y="5233988"/>
              <a:ext cx="82550" cy="66675"/>
            </a:xfrm>
            <a:custGeom>
              <a:avLst/>
              <a:gdLst>
                <a:gd name="T0" fmla="*/ 6 w 28"/>
                <a:gd name="T1" fmla="*/ 0 h 23"/>
                <a:gd name="T2" fmla="*/ 0 w 28"/>
                <a:gd name="T3" fmla="*/ 9 h 23"/>
                <a:gd name="T4" fmla="*/ 4 w 28"/>
                <a:gd name="T5" fmla="*/ 11 h 23"/>
                <a:gd name="T6" fmla="*/ 12 w 28"/>
                <a:gd name="T7" fmla="*/ 16 h 23"/>
                <a:gd name="T8" fmla="*/ 23 w 28"/>
                <a:gd name="T9" fmla="*/ 23 h 23"/>
                <a:gd name="T10" fmla="*/ 28 w 28"/>
                <a:gd name="T11" fmla="*/ 13 h 23"/>
                <a:gd name="T12" fmla="*/ 17 w 28"/>
                <a:gd name="T13" fmla="*/ 7 h 23"/>
                <a:gd name="T14" fmla="*/ 9 w 28"/>
                <a:gd name="T15" fmla="*/ 2 h 23"/>
                <a:gd name="T16" fmla="*/ 6 w 28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3">
                  <a:moveTo>
                    <a:pt x="6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10"/>
                    <a:pt x="4" y="11"/>
                  </a:cubicBezTo>
                  <a:cubicBezTo>
                    <a:pt x="6" y="13"/>
                    <a:pt x="9" y="14"/>
                    <a:pt x="12" y="16"/>
                  </a:cubicBezTo>
                  <a:cubicBezTo>
                    <a:pt x="17" y="19"/>
                    <a:pt x="23" y="23"/>
                    <a:pt x="23" y="2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3" y="10"/>
                    <a:pt x="17" y="7"/>
                  </a:cubicBezTo>
                  <a:cubicBezTo>
                    <a:pt x="14" y="5"/>
                    <a:pt x="11" y="4"/>
                    <a:pt x="9" y="2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47900" y="5172075"/>
              <a:ext cx="82550" cy="66675"/>
            </a:xfrm>
            <a:custGeom>
              <a:avLst/>
              <a:gdLst>
                <a:gd name="T0" fmla="*/ 6 w 28"/>
                <a:gd name="T1" fmla="*/ 0 h 23"/>
                <a:gd name="T2" fmla="*/ 0 w 28"/>
                <a:gd name="T3" fmla="*/ 8 h 23"/>
                <a:gd name="T4" fmla="*/ 11 w 28"/>
                <a:gd name="T5" fmla="*/ 16 h 23"/>
                <a:gd name="T6" fmla="*/ 22 w 28"/>
                <a:gd name="T7" fmla="*/ 23 h 23"/>
                <a:gd name="T8" fmla="*/ 28 w 28"/>
                <a:gd name="T9" fmla="*/ 14 h 23"/>
                <a:gd name="T10" fmla="*/ 17 w 28"/>
                <a:gd name="T11" fmla="*/ 7 h 23"/>
                <a:gd name="T12" fmla="*/ 6 w 28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3">
                  <a:moveTo>
                    <a:pt x="6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5" y="12"/>
                    <a:pt x="11" y="16"/>
                  </a:cubicBezTo>
                  <a:cubicBezTo>
                    <a:pt x="16" y="20"/>
                    <a:pt x="22" y="23"/>
                    <a:pt x="22" y="2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2" y="11"/>
                    <a:pt x="17" y="7"/>
                  </a:cubicBezTo>
                  <a:cubicBezTo>
                    <a:pt x="11" y="3"/>
                    <a:pt x="6" y="0"/>
                    <a:pt x="6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54238" y="5100638"/>
              <a:ext cx="79375" cy="74613"/>
            </a:xfrm>
            <a:custGeom>
              <a:avLst/>
              <a:gdLst>
                <a:gd name="T0" fmla="*/ 7 w 27"/>
                <a:gd name="T1" fmla="*/ 0 h 25"/>
                <a:gd name="T2" fmla="*/ 0 w 27"/>
                <a:gd name="T3" fmla="*/ 8 h 25"/>
                <a:gd name="T4" fmla="*/ 10 w 27"/>
                <a:gd name="T5" fmla="*/ 16 h 25"/>
                <a:gd name="T6" fmla="*/ 18 w 27"/>
                <a:gd name="T7" fmla="*/ 22 h 25"/>
                <a:gd name="T8" fmla="*/ 21 w 27"/>
                <a:gd name="T9" fmla="*/ 25 h 25"/>
                <a:gd name="T10" fmla="*/ 27 w 27"/>
                <a:gd name="T11" fmla="*/ 16 h 25"/>
                <a:gd name="T12" fmla="*/ 24 w 27"/>
                <a:gd name="T13" fmla="*/ 14 h 25"/>
                <a:gd name="T14" fmla="*/ 17 w 27"/>
                <a:gd name="T15" fmla="*/ 8 h 25"/>
                <a:gd name="T16" fmla="*/ 7 w 27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5">
                  <a:moveTo>
                    <a:pt x="7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5" y="12"/>
                    <a:pt x="10" y="16"/>
                  </a:cubicBezTo>
                  <a:cubicBezTo>
                    <a:pt x="13" y="19"/>
                    <a:pt x="16" y="21"/>
                    <a:pt x="18" y="22"/>
                  </a:cubicBezTo>
                  <a:cubicBezTo>
                    <a:pt x="20" y="24"/>
                    <a:pt x="21" y="25"/>
                    <a:pt x="21" y="25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6" y="15"/>
                    <a:pt x="24" y="14"/>
                  </a:cubicBezTo>
                  <a:cubicBezTo>
                    <a:pt x="22" y="12"/>
                    <a:pt x="20" y="10"/>
                    <a:pt x="17" y="8"/>
                  </a:cubicBezTo>
                  <a:cubicBezTo>
                    <a:pt x="12" y="4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66925" y="5024438"/>
              <a:ext cx="79375" cy="76200"/>
            </a:xfrm>
            <a:custGeom>
              <a:avLst/>
              <a:gdLst>
                <a:gd name="T0" fmla="*/ 7 w 27"/>
                <a:gd name="T1" fmla="*/ 0 h 26"/>
                <a:gd name="T2" fmla="*/ 0 w 27"/>
                <a:gd name="T3" fmla="*/ 8 h 26"/>
                <a:gd name="T4" fmla="*/ 3 w 27"/>
                <a:gd name="T5" fmla="*/ 11 h 26"/>
                <a:gd name="T6" fmla="*/ 10 w 27"/>
                <a:gd name="T7" fmla="*/ 17 h 26"/>
                <a:gd name="T8" fmla="*/ 20 w 27"/>
                <a:gd name="T9" fmla="*/ 26 h 26"/>
                <a:gd name="T10" fmla="*/ 27 w 27"/>
                <a:gd name="T11" fmla="*/ 18 h 26"/>
                <a:gd name="T12" fmla="*/ 17 w 27"/>
                <a:gd name="T13" fmla="*/ 9 h 26"/>
                <a:gd name="T14" fmla="*/ 10 w 27"/>
                <a:gd name="T15" fmla="*/ 3 h 26"/>
                <a:gd name="T16" fmla="*/ 7 w 27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6">
                  <a:moveTo>
                    <a:pt x="7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9"/>
                    <a:pt x="3" y="11"/>
                  </a:cubicBezTo>
                  <a:cubicBezTo>
                    <a:pt x="5" y="12"/>
                    <a:pt x="7" y="15"/>
                    <a:pt x="10" y="17"/>
                  </a:cubicBezTo>
                  <a:cubicBezTo>
                    <a:pt x="15" y="21"/>
                    <a:pt x="20" y="26"/>
                    <a:pt x="20" y="26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2" y="13"/>
                    <a:pt x="17" y="9"/>
                  </a:cubicBezTo>
                  <a:cubicBezTo>
                    <a:pt x="14" y="7"/>
                    <a:pt x="12" y="5"/>
                    <a:pt x="10" y="3"/>
                  </a:cubicBezTo>
                  <a:cubicBezTo>
                    <a:pt x="8" y="1"/>
                    <a:pt x="7" y="0"/>
                    <a:pt x="7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84375" y="4941888"/>
              <a:ext cx="76200" cy="79375"/>
            </a:xfrm>
            <a:custGeom>
              <a:avLst/>
              <a:gdLst>
                <a:gd name="T0" fmla="*/ 8 w 26"/>
                <a:gd name="T1" fmla="*/ 0 h 27"/>
                <a:gd name="T2" fmla="*/ 0 w 26"/>
                <a:gd name="T3" fmla="*/ 8 h 27"/>
                <a:gd name="T4" fmla="*/ 9 w 26"/>
                <a:gd name="T5" fmla="*/ 17 h 27"/>
                <a:gd name="T6" fmla="*/ 15 w 26"/>
                <a:gd name="T7" fmla="*/ 24 h 27"/>
                <a:gd name="T8" fmla="*/ 18 w 26"/>
                <a:gd name="T9" fmla="*/ 27 h 27"/>
                <a:gd name="T10" fmla="*/ 26 w 26"/>
                <a:gd name="T11" fmla="*/ 19 h 27"/>
                <a:gd name="T12" fmla="*/ 23 w 26"/>
                <a:gd name="T13" fmla="*/ 16 h 27"/>
                <a:gd name="T14" fmla="*/ 17 w 26"/>
                <a:gd name="T15" fmla="*/ 10 h 27"/>
                <a:gd name="T16" fmla="*/ 8 w 26"/>
                <a:gd name="T1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7">
                  <a:moveTo>
                    <a:pt x="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4" y="12"/>
                    <a:pt x="9" y="17"/>
                  </a:cubicBezTo>
                  <a:cubicBezTo>
                    <a:pt x="11" y="20"/>
                    <a:pt x="14" y="22"/>
                    <a:pt x="15" y="24"/>
                  </a:cubicBezTo>
                  <a:cubicBezTo>
                    <a:pt x="17" y="26"/>
                    <a:pt x="18" y="27"/>
                    <a:pt x="18" y="27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19"/>
                    <a:pt x="25" y="18"/>
                    <a:pt x="23" y="16"/>
                  </a:cubicBezTo>
                  <a:cubicBezTo>
                    <a:pt x="21" y="15"/>
                    <a:pt x="19" y="12"/>
                    <a:pt x="17" y="10"/>
                  </a:cubicBezTo>
                  <a:cubicBezTo>
                    <a:pt x="12" y="5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08175" y="4857750"/>
              <a:ext cx="73025" cy="79375"/>
            </a:xfrm>
            <a:custGeom>
              <a:avLst/>
              <a:gdLst>
                <a:gd name="T0" fmla="*/ 8 w 25"/>
                <a:gd name="T1" fmla="*/ 0 h 27"/>
                <a:gd name="T2" fmla="*/ 0 w 25"/>
                <a:gd name="T3" fmla="*/ 6 h 27"/>
                <a:gd name="T4" fmla="*/ 8 w 25"/>
                <a:gd name="T5" fmla="*/ 17 h 27"/>
                <a:gd name="T6" fmla="*/ 17 w 25"/>
                <a:gd name="T7" fmla="*/ 27 h 27"/>
                <a:gd name="T8" fmla="*/ 25 w 25"/>
                <a:gd name="T9" fmla="*/ 20 h 27"/>
                <a:gd name="T10" fmla="*/ 16 w 25"/>
                <a:gd name="T11" fmla="*/ 10 h 27"/>
                <a:gd name="T12" fmla="*/ 8 w 25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7">
                  <a:moveTo>
                    <a:pt x="8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" y="12"/>
                    <a:pt x="8" y="17"/>
                  </a:cubicBezTo>
                  <a:cubicBezTo>
                    <a:pt x="13" y="22"/>
                    <a:pt x="17" y="27"/>
                    <a:pt x="17" y="27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1" y="15"/>
                    <a:pt x="16" y="10"/>
                  </a:cubicBezTo>
                  <a:cubicBezTo>
                    <a:pt x="12" y="5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36738" y="4762500"/>
              <a:ext cx="71438" cy="82550"/>
            </a:xfrm>
            <a:custGeom>
              <a:avLst/>
              <a:gdLst>
                <a:gd name="T0" fmla="*/ 8 w 24"/>
                <a:gd name="T1" fmla="*/ 0 h 28"/>
                <a:gd name="T2" fmla="*/ 0 w 24"/>
                <a:gd name="T3" fmla="*/ 6 h 28"/>
                <a:gd name="T4" fmla="*/ 7 w 24"/>
                <a:gd name="T5" fmla="*/ 17 h 28"/>
                <a:gd name="T6" fmla="*/ 13 w 24"/>
                <a:gd name="T7" fmla="*/ 25 h 28"/>
                <a:gd name="T8" fmla="*/ 16 w 24"/>
                <a:gd name="T9" fmla="*/ 28 h 28"/>
                <a:gd name="T10" fmla="*/ 24 w 24"/>
                <a:gd name="T11" fmla="*/ 22 h 28"/>
                <a:gd name="T12" fmla="*/ 21 w 24"/>
                <a:gd name="T13" fmla="*/ 18 h 28"/>
                <a:gd name="T14" fmla="*/ 16 w 24"/>
                <a:gd name="T15" fmla="*/ 11 h 28"/>
                <a:gd name="T16" fmla="*/ 8 w 24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8">
                  <a:moveTo>
                    <a:pt x="8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" y="12"/>
                    <a:pt x="7" y="17"/>
                  </a:cubicBezTo>
                  <a:cubicBezTo>
                    <a:pt x="9" y="20"/>
                    <a:pt x="11" y="23"/>
                    <a:pt x="13" y="25"/>
                  </a:cubicBezTo>
                  <a:cubicBezTo>
                    <a:pt x="14" y="27"/>
                    <a:pt x="16" y="28"/>
                    <a:pt x="16" y="28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3" y="20"/>
                    <a:pt x="21" y="18"/>
                  </a:cubicBezTo>
                  <a:cubicBezTo>
                    <a:pt x="20" y="16"/>
                    <a:pt x="18" y="14"/>
                    <a:pt x="16" y="11"/>
                  </a:cubicBezTo>
                  <a:cubicBezTo>
                    <a:pt x="12" y="6"/>
                    <a:pt x="8" y="0"/>
                    <a:pt x="8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71650" y="4665663"/>
              <a:ext cx="68263" cy="85725"/>
            </a:xfrm>
            <a:custGeom>
              <a:avLst/>
              <a:gdLst>
                <a:gd name="T0" fmla="*/ 9 w 23"/>
                <a:gd name="T1" fmla="*/ 0 h 29"/>
                <a:gd name="T2" fmla="*/ 0 w 23"/>
                <a:gd name="T3" fmla="*/ 6 h 29"/>
                <a:gd name="T4" fmla="*/ 2 w 23"/>
                <a:gd name="T5" fmla="*/ 10 h 29"/>
                <a:gd name="T6" fmla="*/ 7 w 23"/>
                <a:gd name="T7" fmla="*/ 17 h 29"/>
                <a:gd name="T8" fmla="*/ 14 w 23"/>
                <a:gd name="T9" fmla="*/ 29 h 29"/>
                <a:gd name="T10" fmla="*/ 23 w 23"/>
                <a:gd name="T11" fmla="*/ 23 h 29"/>
                <a:gd name="T12" fmla="*/ 16 w 23"/>
                <a:gd name="T13" fmla="*/ 12 h 29"/>
                <a:gd name="T14" fmla="*/ 11 w 23"/>
                <a:gd name="T15" fmla="*/ 4 h 29"/>
                <a:gd name="T16" fmla="*/ 9 w 23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9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1" y="7"/>
                    <a:pt x="2" y="10"/>
                  </a:cubicBezTo>
                  <a:cubicBezTo>
                    <a:pt x="3" y="12"/>
                    <a:pt x="5" y="15"/>
                    <a:pt x="7" y="17"/>
                  </a:cubicBezTo>
                  <a:cubicBezTo>
                    <a:pt x="11" y="23"/>
                    <a:pt x="14" y="29"/>
                    <a:pt x="14" y="29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0" y="17"/>
                    <a:pt x="16" y="12"/>
                  </a:cubicBezTo>
                  <a:cubicBezTo>
                    <a:pt x="14" y="9"/>
                    <a:pt x="12" y="6"/>
                    <a:pt x="11" y="4"/>
                  </a:cubicBezTo>
                  <a:cubicBezTo>
                    <a:pt x="10" y="2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16088" y="4565650"/>
              <a:ext cx="65088" cy="85725"/>
            </a:xfrm>
            <a:custGeom>
              <a:avLst/>
              <a:gdLst>
                <a:gd name="T0" fmla="*/ 9 w 22"/>
                <a:gd name="T1" fmla="*/ 0 h 29"/>
                <a:gd name="T2" fmla="*/ 0 w 22"/>
                <a:gd name="T3" fmla="*/ 5 h 29"/>
                <a:gd name="T4" fmla="*/ 6 w 22"/>
                <a:gd name="T5" fmla="*/ 17 h 29"/>
                <a:gd name="T6" fmla="*/ 12 w 22"/>
                <a:gd name="T7" fmla="*/ 29 h 29"/>
                <a:gd name="T8" fmla="*/ 22 w 22"/>
                <a:gd name="T9" fmla="*/ 23 h 29"/>
                <a:gd name="T10" fmla="*/ 15 w 22"/>
                <a:gd name="T11" fmla="*/ 12 h 29"/>
                <a:gd name="T12" fmla="*/ 9 w 22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9">
                  <a:moveTo>
                    <a:pt x="9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3" y="11"/>
                    <a:pt x="6" y="17"/>
                  </a:cubicBezTo>
                  <a:cubicBezTo>
                    <a:pt x="9" y="23"/>
                    <a:pt x="12" y="29"/>
                    <a:pt x="12" y="29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18" y="18"/>
                    <a:pt x="15" y="12"/>
                  </a:cubicBezTo>
                  <a:cubicBezTo>
                    <a:pt x="12" y="6"/>
                    <a:pt x="9" y="0"/>
                    <a:pt x="9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63700" y="4457700"/>
              <a:ext cx="161925" cy="176213"/>
            </a:xfrm>
            <a:custGeom>
              <a:avLst/>
              <a:gdLst>
                <a:gd name="T0" fmla="*/ 0 w 102"/>
                <a:gd name="T1" fmla="*/ 111 h 111"/>
                <a:gd name="T2" fmla="*/ 11 w 102"/>
                <a:gd name="T3" fmla="*/ 0 h 111"/>
                <a:gd name="T4" fmla="*/ 102 w 102"/>
                <a:gd name="T5" fmla="*/ 67 h 111"/>
                <a:gd name="T6" fmla="*/ 0 w 102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111">
                  <a:moveTo>
                    <a:pt x="0" y="111"/>
                  </a:moveTo>
                  <a:lnTo>
                    <a:pt x="11" y="0"/>
                  </a:lnTo>
                  <a:lnTo>
                    <a:pt x="102" y="67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2970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613025" y="3997325"/>
            <a:ext cx="10048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id-ID" altLang="zh-CN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6" name="Group 59出自【趣你的PPT】(微信:qunideppt)：最优质的PPT资源库"/>
          <p:cNvGrpSpPr/>
          <p:nvPr/>
        </p:nvGrpSpPr>
        <p:grpSpPr>
          <a:xfrm>
            <a:off x="2948317" y="1652988"/>
            <a:ext cx="379725" cy="439682"/>
            <a:chOff x="4937125" y="1749425"/>
            <a:chExt cx="392113" cy="454025"/>
          </a:xfrm>
          <a:solidFill>
            <a:schemeClr val="bg1"/>
          </a:solidFill>
        </p:grpSpPr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16500" y="2016125"/>
              <a:ext cx="79375" cy="19050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6663" y="1952625"/>
              <a:ext cx="84138" cy="19050"/>
            </a:xfrm>
            <a:custGeom>
              <a:avLst/>
              <a:gdLst>
                <a:gd name="T0" fmla="*/ 15 w 17"/>
                <a:gd name="T1" fmla="*/ 4 h 4"/>
                <a:gd name="T2" fmla="*/ 2 w 17"/>
                <a:gd name="T3" fmla="*/ 4 h 4"/>
                <a:gd name="T4" fmla="*/ 0 w 17"/>
                <a:gd name="T5" fmla="*/ 2 h 4"/>
                <a:gd name="T6" fmla="*/ 2 w 17"/>
                <a:gd name="T7" fmla="*/ 0 h 4"/>
                <a:gd name="T8" fmla="*/ 15 w 17"/>
                <a:gd name="T9" fmla="*/ 0 h 4"/>
                <a:gd name="T10" fmla="*/ 17 w 17"/>
                <a:gd name="T11" fmla="*/ 2 h 4"/>
                <a:gd name="T12" fmla="*/ 15 w 1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">
                  <a:moveTo>
                    <a:pt x="1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4"/>
                    <a:pt x="16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76813" y="2055813"/>
              <a:ext cx="307975" cy="117475"/>
            </a:xfrm>
            <a:custGeom>
              <a:avLst/>
              <a:gdLst>
                <a:gd name="T0" fmla="*/ 61 w 62"/>
                <a:gd name="T1" fmla="*/ 16 h 24"/>
                <a:gd name="T2" fmla="*/ 52 w 62"/>
                <a:gd name="T3" fmla="*/ 0 h 24"/>
                <a:gd name="T4" fmla="*/ 10 w 62"/>
                <a:gd name="T5" fmla="*/ 0 h 24"/>
                <a:gd name="T6" fmla="*/ 7 w 62"/>
                <a:gd name="T7" fmla="*/ 4 h 24"/>
                <a:gd name="T8" fmla="*/ 15 w 62"/>
                <a:gd name="T9" fmla="*/ 4 h 24"/>
                <a:gd name="T10" fmla="*/ 17 w 62"/>
                <a:gd name="T11" fmla="*/ 6 h 24"/>
                <a:gd name="T12" fmla="*/ 15 w 62"/>
                <a:gd name="T13" fmla="*/ 8 h 24"/>
                <a:gd name="T14" fmla="*/ 5 w 62"/>
                <a:gd name="T15" fmla="*/ 8 h 24"/>
                <a:gd name="T16" fmla="*/ 1 w 62"/>
                <a:gd name="T17" fmla="*/ 16 h 24"/>
                <a:gd name="T18" fmla="*/ 9 w 62"/>
                <a:gd name="T19" fmla="*/ 16 h 24"/>
                <a:gd name="T20" fmla="*/ 11 w 62"/>
                <a:gd name="T21" fmla="*/ 18 h 24"/>
                <a:gd name="T22" fmla="*/ 9 w 62"/>
                <a:gd name="T23" fmla="*/ 20 h 24"/>
                <a:gd name="T24" fmla="*/ 0 w 62"/>
                <a:gd name="T25" fmla="*/ 20 h 24"/>
                <a:gd name="T26" fmla="*/ 0 w 62"/>
                <a:gd name="T27" fmla="*/ 21 h 24"/>
                <a:gd name="T28" fmla="*/ 9 w 62"/>
                <a:gd name="T29" fmla="*/ 24 h 24"/>
                <a:gd name="T30" fmla="*/ 52 w 62"/>
                <a:gd name="T31" fmla="*/ 24 h 24"/>
                <a:gd name="T32" fmla="*/ 61 w 62"/>
                <a:gd name="T33" fmla="*/ 21 h 24"/>
                <a:gd name="T34" fmla="*/ 62 w 62"/>
                <a:gd name="T35" fmla="*/ 20 h 24"/>
                <a:gd name="T36" fmla="*/ 61 w 62"/>
                <a:gd name="T3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24">
                  <a:moveTo>
                    <a:pt x="61" y="16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8" y="3"/>
                    <a:pt x="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7" y="5"/>
                    <a:pt x="17" y="6"/>
                  </a:cubicBezTo>
                  <a:cubicBezTo>
                    <a:pt x="17" y="7"/>
                    <a:pt x="16" y="8"/>
                    <a:pt x="1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3" y="12"/>
                    <a:pt x="1" y="16"/>
                    <a:pt x="1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1" y="17"/>
                    <a:pt x="11" y="18"/>
                  </a:cubicBezTo>
                  <a:cubicBezTo>
                    <a:pt x="11" y="19"/>
                    <a:pt x="10" y="20"/>
                    <a:pt x="9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3"/>
                    <a:pt x="4" y="24"/>
                    <a:pt x="9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7" y="24"/>
                    <a:pt x="60" y="23"/>
                    <a:pt x="61" y="21"/>
                  </a:cubicBezTo>
                  <a:cubicBezTo>
                    <a:pt x="62" y="21"/>
                    <a:pt x="62" y="20"/>
                    <a:pt x="62" y="20"/>
                  </a:cubicBezTo>
                  <a:cubicBezTo>
                    <a:pt x="62" y="18"/>
                    <a:pt x="61" y="17"/>
                    <a:pt x="61" y="1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37125" y="1749425"/>
              <a:ext cx="392113" cy="454025"/>
            </a:xfrm>
            <a:custGeom>
              <a:avLst/>
              <a:gdLst>
                <a:gd name="T0" fmla="*/ 63 w 79"/>
                <a:gd name="T1" fmla="*/ 92 h 92"/>
                <a:gd name="T2" fmla="*/ 15 w 79"/>
                <a:gd name="T3" fmla="*/ 92 h 92"/>
                <a:gd name="T4" fmla="*/ 2 w 79"/>
                <a:gd name="T5" fmla="*/ 87 h 92"/>
                <a:gd name="T6" fmla="*/ 3 w 79"/>
                <a:gd name="T7" fmla="*/ 78 h 92"/>
                <a:gd name="T8" fmla="*/ 28 w 79"/>
                <a:gd name="T9" fmla="*/ 31 h 92"/>
                <a:gd name="T10" fmla="*/ 28 w 79"/>
                <a:gd name="T11" fmla="*/ 10 h 92"/>
                <a:gd name="T12" fmla="*/ 27 w 79"/>
                <a:gd name="T13" fmla="*/ 10 h 92"/>
                <a:gd name="T14" fmla="*/ 23 w 79"/>
                <a:gd name="T15" fmla="*/ 9 h 92"/>
                <a:gd name="T16" fmla="*/ 23 w 79"/>
                <a:gd name="T17" fmla="*/ 8 h 92"/>
                <a:gd name="T18" fmla="*/ 22 w 79"/>
                <a:gd name="T19" fmla="*/ 2 h 92"/>
                <a:gd name="T20" fmla="*/ 24 w 79"/>
                <a:gd name="T21" fmla="*/ 0 h 92"/>
                <a:gd name="T22" fmla="*/ 54 w 79"/>
                <a:gd name="T23" fmla="*/ 0 h 92"/>
                <a:gd name="T24" fmla="*/ 56 w 79"/>
                <a:gd name="T25" fmla="*/ 2 h 92"/>
                <a:gd name="T26" fmla="*/ 55 w 79"/>
                <a:gd name="T27" fmla="*/ 8 h 92"/>
                <a:gd name="T28" fmla="*/ 55 w 79"/>
                <a:gd name="T29" fmla="*/ 9 h 92"/>
                <a:gd name="T30" fmla="*/ 51 w 79"/>
                <a:gd name="T31" fmla="*/ 10 h 92"/>
                <a:gd name="T32" fmla="*/ 50 w 79"/>
                <a:gd name="T33" fmla="*/ 10 h 92"/>
                <a:gd name="T34" fmla="*/ 50 w 79"/>
                <a:gd name="T35" fmla="*/ 12 h 92"/>
                <a:gd name="T36" fmla="*/ 50 w 79"/>
                <a:gd name="T37" fmla="*/ 31 h 92"/>
                <a:gd name="T38" fmla="*/ 76 w 79"/>
                <a:gd name="T39" fmla="*/ 78 h 92"/>
                <a:gd name="T40" fmla="*/ 76 w 79"/>
                <a:gd name="T41" fmla="*/ 87 h 92"/>
                <a:gd name="T42" fmla="*/ 63 w 79"/>
                <a:gd name="T43" fmla="*/ 92 h 92"/>
                <a:gd name="T44" fmla="*/ 26 w 79"/>
                <a:gd name="T45" fmla="*/ 6 h 92"/>
                <a:gd name="T46" fmla="*/ 27 w 79"/>
                <a:gd name="T47" fmla="*/ 6 h 92"/>
                <a:gd name="T48" fmla="*/ 32 w 79"/>
                <a:gd name="T49" fmla="*/ 10 h 92"/>
                <a:gd name="T50" fmla="*/ 32 w 79"/>
                <a:gd name="T51" fmla="*/ 32 h 92"/>
                <a:gd name="T52" fmla="*/ 32 w 79"/>
                <a:gd name="T53" fmla="*/ 33 h 92"/>
                <a:gd name="T54" fmla="*/ 6 w 79"/>
                <a:gd name="T55" fmla="*/ 80 h 92"/>
                <a:gd name="T56" fmla="*/ 5 w 79"/>
                <a:gd name="T57" fmla="*/ 85 h 92"/>
                <a:gd name="T58" fmla="*/ 15 w 79"/>
                <a:gd name="T59" fmla="*/ 88 h 92"/>
                <a:gd name="T60" fmla="*/ 63 w 79"/>
                <a:gd name="T61" fmla="*/ 88 h 92"/>
                <a:gd name="T62" fmla="*/ 73 w 79"/>
                <a:gd name="T63" fmla="*/ 85 h 92"/>
                <a:gd name="T64" fmla="*/ 72 w 79"/>
                <a:gd name="T65" fmla="*/ 80 h 92"/>
                <a:gd name="T66" fmla="*/ 47 w 79"/>
                <a:gd name="T67" fmla="*/ 33 h 92"/>
                <a:gd name="T68" fmla="*/ 46 w 79"/>
                <a:gd name="T69" fmla="*/ 32 h 92"/>
                <a:gd name="T70" fmla="*/ 46 w 79"/>
                <a:gd name="T71" fmla="*/ 10 h 92"/>
                <a:gd name="T72" fmla="*/ 51 w 79"/>
                <a:gd name="T73" fmla="*/ 6 h 92"/>
                <a:gd name="T74" fmla="*/ 52 w 79"/>
                <a:gd name="T75" fmla="*/ 6 h 92"/>
                <a:gd name="T76" fmla="*/ 52 w 79"/>
                <a:gd name="T77" fmla="*/ 4 h 92"/>
                <a:gd name="T78" fmla="*/ 26 w 79"/>
                <a:gd name="T79" fmla="*/ 4 h 92"/>
                <a:gd name="T80" fmla="*/ 26 w 79"/>
                <a:gd name="T8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9" h="92">
                  <a:moveTo>
                    <a:pt x="63" y="92"/>
                  </a:moveTo>
                  <a:cubicBezTo>
                    <a:pt x="15" y="92"/>
                    <a:pt x="15" y="92"/>
                    <a:pt x="15" y="92"/>
                  </a:cubicBezTo>
                  <a:cubicBezTo>
                    <a:pt x="8" y="92"/>
                    <a:pt x="4" y="90"/>
                    <a:pt x="2" y="87"/>
                  </a:cubicBezTo>
                  <a:cubicBezTo>
                    <a:pt x="0" y="83"/>
                    <a:pt x="2" y="78"/>
                    <a:pt x="3" y="78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7" y="10"/>
                    <a:pt x="27" y="10"/>
                  </a:cubicBezTo>
                  <a:cubicBezTo>
                    <a:pt x="26" y="10"/>
                    <a:pt x="24" y="10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ubicBezTo>
                    <a:pt x="22" y="6"/>
                    <a:pt x="22" y="2"/>
                    <a:pt x="22" y="2"/>
                  </a:cubicBezTo>
                  <a:cubicBezTo>
                    <a:pt x="22" y="1"/>
                    <a:pt x="23" y="0"/>
                    <a:pt x="2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2"/>
                    <a:pt x="56" y="6"/>
                    <a:pt x="55" y="8"/>
                  </a:cubicBezTo>
                  <a:cubicBezTo>
                    <a:pt x="55" y="8"/>
                    <a:pt x="55" y="8"/>
                    <a:pt x="55" y="9"/>
                  </a:cubicBezTo>
                  <a:cubicBezTo>
                    <a:pt x="54" y="10"/>
                    <a:pt x="53" y="10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6" y="78"/>
                    <a:pt x="79" y="83"/>
                    <a:pt x="76" y="87"/>
                  </a:cubicBezTo>
                  <a:cubicBezTo>
                    <a:pt x="74" y="90"/>
                    <a:pt x="70" y="92"/>
                    <a:pt x="63" y="92"/>
                  </a:cubicBezTo>
                  <a:close/>
                  <a:moveTo>
                    <a:pt x="26" y="6"/>
                  </a:moveTo>
                  <a:cubicBezTo>
                    <a:pt x="27" y="6"/>
                    <a:pt x="27" y="6"/>
                    <a:pt x="27" y="6"/>
                  </a:cubicBezTo>
                  <a:cubicBezTo>
                    <a:pt x="29" y="6"/>
                    <a:pt x="31" y="7"/>
                    <a:pt x="32" y="10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4" y="83"/>
                    <a:pt x="5" y="85"/>
                  </a:cubicBezTo>
                  <a:cubicBezTo>
                    <a:pt x="7" y="87"/>
                    <a:pt x="10" y="88"/>
                    <a:pt x="15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8" y="88"/>
                    <a:pt x="72" y="87"/>
                    <a:pt x="73" y="85"/>
                  </a:cubicBezTo>
                  <a:cubicBezTo>
                    <a:pt x="74" y="83"/>
                    <a:pt x="72" y="80"/>
                    <a:pt x="72" y="80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6" y="32"/>
                    <a:pt x="46" y="3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7" y="7"/>
                    <a:pt x="49" y="6"/>
                    <a:pt x="51" y="6"/>
                  </a:cubicBezTo>
                  <a:cubicBezTo>
                    <a:pt x="51" y="6"/>
                    <a:pt x="52" y="6"/>
                    <a:pt x="52" y="6"/>
                  </a:cubicBezTo>
                  <a:cubicBezTo>
                    <a:pt x="52" y="5"/>
                    <a:pt x="52" y="5"/>
                    <a:pt x="5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5"/>
                    <a:pt x="26" y="5"/>
                    <a:pt x="26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2970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867025" y="2111375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id-ID" altLang="zh-CN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Group 65出自【趣你的PPT】(微信:qunideppt)：最优质的PPT资源库"/>
          <p:cNvGrpSpPr/>
          <p:nvPr/>
        </p:nvGrpSpPr>
        <p:grpSpPr>
          <a:xfrm>
            <a:off x="4626386" y="3293310"/>
            <a:ext cx="388404" cy="511175"/>
            <a:chOff x="5081588" y="1744663"/>
            <a:chExt cx="552450" cy="727075"/>
          </a:xfrm>
          <a:solidFill>
            <a:schemeClr val="bg1"/>
          </a:solidFill>
        </p:grpSpPr>
        <p:sp>
          <p:nvSpPr>
            <p:cNvPr id="7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81588" y="1744663"/>
              <a:ext cx="552450" cy="727075"/>
            </a:xfrm>
            <a:custGeom>
              <a:avLst/>
              <a:gdLst>
                <a:gd name="T0" fmla="*/ 884 w 971"/>
                <a:gd name="T1" fmla="*/ 207 h 1283"/>
                <a:gd name="T2" fmla="*/ 715 w 971"/>
                <a:gd name="T3" fmla="*/ 207 h 1283"/>
                <a:gd name="T4" fmla="*/ 715 w 971"/>
                <a:gd name="T5" fmla="*/ 192 h 1283"/>
                <a:gd name="T6" fmla="*/ 673 w 971"/>
                <a:gd name="T7" fmla="*/ 150 h 1283"/>
                <a:gd name="T8" fmla="*/ 578 w 971"/>
                <a:gd name="T9" fmla="*/ 150 h 1283"/>
                <a:gd name="T10" fmla="*/ 589 w 971"/>
                <a:gd name="T11" fmla="*/ 103 h 1283"/>
                <a:gd name="T12" fmla="*/ 485 w 971"/>
                <a:gd name="T13" fmla="*/ 0 h 1283"/>
                <a:gd name="T14" fmla="*/ 382 w 971"/>
                <a:gd name="T15" fmla="*/ 103 h 1283"/>
                <a:gd name="T16" fmla="*/ 393 w 971"/>
                <a:gd name="T17" fmla="*/ 150 h 1283"/>
                <a:gd name="T18" fmla="*/ 297 w 971"/>
                <a:gd name="T19" fmla="*/ 150 h 1283"/>
                <a:gd name="T20" fmla="*/ 255 w 971"/>
                <a:gd name="T21" fmla="*/ 192 h 1283"/>
                <a:gd name="T22" fmla="*/ 255 w 971"/>
                <a:gd name="T23" fmla="*/ 207 h 1283"/>
                <a:gd name="T24" fmla="*/ 87 w 971"/>
                <a:gd name="T25" fmla="*/ 207 h 1283"/>
                <a:gd name="T26" fmla="*/ 0 w 971"/>
                <a:gd name="T27" fmla="*/ 294 h 1283"/>
                <a:gd name="T28" fmla="*/ 0 w 971"/>
                <a:gd name="T29" fmla="*/ 1196 h 1283"/>
                <a:gd name="T30" fmla="*/ 87 w 971"/>
                <a:gd name="T31" fmla="*/ 1283 h 1283"/>
                <a:gd name="T32" fmla="*/ 884 w 971"/>
                <a:gd name="T33" fmla="*/ 1283 h 1283"/>
                <a:gd name="T34" fmla="*/ 971 w 971"/>
                <a:gd name="T35" fmla="*/ 1196 h 1283"/>
                <a:gd name="T36" fmla="*/ 971 w 971"/>
                <a:gd name="T37" fmla="*/ 294 h 1283"/>
                <a:gd name="T38" fmla="*/ 884 w 971"/>
                <a:gd name="T39" fmla="*/ 207 h 1283"/>
                <a:gd name="T40" fmla="*/ 485 w 971"/>
                <a:gd name="T41" fmla="*/ 59 h 1283"/>
                <a:gd name="T42" fmla="*/ 530 w 971"/>
                <a:gd name="T43" fmla="*/ 103 h 1283"/>
                <a:gd name="T44" fmla="*/ 485 w 971"/>
                <a:gd name="T45" fmla="*/ 148 h 1283"/>
                <a:gd name="T46" fmla="*/ 441 w 971"/>
                <a:gd name="T47" fmla="*/ 103 h 1283"/>
                <a:gd name="T48" fmla="*/ 485 w 971"/>
                <a:gd name="T49" fmla="*/ 59 h 1283"/>
                <a:gd name="T50" fmla="*/ 825 w 971"/>
                <a:gd name="T51" fmla="*/ 921 h 1283"/>
                <a:gd name="T52" fmla="*/ 659 w 971"/>
                <a:gd name="T53" fmla="*/ 921 h 1283"/>
                <a:gd name="T54" fmla="*/ 659 w 971"/>
                <a:gd name="T55" fmla="*/ 1087 h 1283"/>
                <a:gd name="T56" fmla="*/ 146 w 971"/>
                <a:gd name="T57" fmla="*/ 1087 h 1283"/>
                <a:gd name="T58" fmla="*/ 146 w 971"/>
                <a:gd name="T59" fmla="*/ 275 h 1283"/>
                <a:gd name="T60" fmla="*/ 255 w 971"/>
                <a:gd name="T61" fmla="*/ 275 h 1283"/>
                <a:gd name="T62" fmla="*/ 255 w 971"/>
                <a:gd name="T63" fmla="*/ 290 h 1283"/>
                <a:gd name="T64" fmla="*/ 297 w 971"/>
                <a:gd name="T65" fmla="*/ 332 h 1283"/>
                <a:gd name="T66" fmla="*/ 673 w 971"/>
                <a:gd name="T67" fmla="*/ 332 h 1283"/>
                <a:gd name="T68" fmla="*/ 715 w 971"/>
                <a:gd name="T69" fmla="*/ 290 h 1283"/>
                <a:gd name="T70" fmla="*/ 715 w 971"/>
                <a:gd name="T71" fmla="*/ 275 h 1283"/>
                <a:gd name="T72" fmla="*/ 825 w 971"/>
                <a:gd name="T73" fmla="*/ 275 h 1283"/>
                <a:gd name="T74" fmla="*/ 825 w 971"/>
                <a:gd name="T75" fmla="*/ 921 h 1283"/>
                <a:gd name="T76" fmla="*/ 802 w 971"/>
                <a:gd name="T77" fmla="*/ 953 h 1283"/>
                <a:gd name="T78" fmla="*/ 691 w 971"/>
                <a:gd name="T79" fmla="*/ 1065 h 1283"/>
                <a:gd name="T80" fmla="*/ 691 w 971"/>
                <a:gd name="T81" fmla="*/ 953 h 1283"/>
                <a:gd name="T82" fmla="*/ 802 w 971"/>
                <a:gd name="T83" fmla="*/ 953 h 1283"/>
                <a:gd name="T84" fmla="*/ 903 w 971"/>
                <a:gd name="T85" fmla="*/ 1196 h 1283"/>
                <a:gd name="T86" fmla="*/ 884 w 971"/>
                <a:gd name="T87" fmla="*/ 1215 h 1283"/>
                <a:gd name="T88" fmla="*/ 87 w 971"/>
                <a:gd name="T89" fmla="*/ 1215 h 1283"/>
                <a:gd name="T90" fmla="*/ 68 w 971"/>
                <a:gd name="T91" fmla="*/ 1196 h 1283"/>
                <a:gd name="T92" fmla="*/ 68 w 971"/>
                <a:gd name="T93" fmla="*/ 294 h 1283"/>
                <a:gd name="T94" fmla="*/ 87 w 971"/>
                <a:gd name="T95" fmla="*/ 275 h 1283"/>
                <a:gd name="T96" fmla="*/ 114 w 971"/>
                <a:gd name="T97" fmla="*/ 275 h 1283"/>
                <a:gd name="T98" fmla="*/ 114 w 971"/>
                <a:gd name="T99" fmla="*/ 1120 h 1283"/>
                <a:gd name="T100" fmla="*/ 681 w 971"/>
                <a:gd name="T101" fmla="*/ 1120 h 1283"/>
                <a:gd name="T102" fmla="*/ 686 w 971"/>
                <a:gd name="T103" fmla="*/ 1115 h 1283"/>
                <a:gd name="T104" fmla="*/ 852 w 971"/>
                <a:gd name="T105" fmla="*/ 948 h 1283"/>
                <a:gd name="T106" fmla="*/ 857 w 971"/>
                <a:gd name="T107" fmla="*/ 943 h 1283"/>
                <a:gd name="T108" fmla="*/ 857 w 971"/>
                <a:gd name="T109" fmla="*/ 275 h 1283"/>
                <a:gd name="T110" fmla="*/ 884 w 971"/>
                <a:gd name="T111" fmla="*/ 275 h 1283"/>
                <a:gd name="T112" fmla="*/ 903 w 971"/>
                <a:gd name="T113" fmla="*/ 294 h 1283"/>
                <a:gd name="T114" fmla="*/ 903 w 971"/>
                <a:gd name="T115" fmla="*/ 1196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71" h="1283">
                  <a:moveTo>
                    <a:pt x="884" y="207"/>
                  </a:moveTo>
                  <a:cubicBezTo>
                    <a:pt x="715" y="207"/>
                    <a:pt x="715" y="207"/>
                    <a:pt x="715" y="207"/>
                  </a:cubicBezTo>
                  <a:cubicBezTo>
                    <a:pt x="715" y="192"/>
                    <a:pt x="715" y="192"/>
                    <a:pt x="715" y="192"/>
                  </a:cubicBezTo>
                  <a:cubicBezTo>
                    <a:pt x="715" y="169"/>
                    <a:pt x="696" y="150"/>
                    <a:pt x="673" y="150"/>
                  </a:cubicBezTo>
                  <a:cubicBezTo>
                    <a:pt x="578" y="150"/>
                    <a:pt x="578" y="150"/>
                    <a:pt x="578" y="150"/>
                  </a:cubicBezTo>
                  <a:cubicBezTo>
                    <a:pt x="585" y="136"/>
                    <a:pt x="589" y="120"/>
                    <a:pt x="589" y="103"/>
                  </a:cubicBezTo>
                  <a:cubicBezTo>
                    <a:pt x="589" y="46"/>
                    <a:pt x="542" y="0"/>
                    <a:pt x="485" y="0"/>
                  </a:cubicBezTo>
                  <a:cubicBezTo>
                    <a:pt x="428" y="0"/>
                    <a:pt x="382" y="46"/>
                    <a:pt x="382" y="103"/>
                  </a:cubicBezTo>
                  <a:cubicBezTo>
                    <a:pt x="382" y="120"/>
                    <a:pt x="386" y="136"/>
                    <a:pt x="393" y="150"/>
                  </a:cubicBezTo>
                  <a:cubicBezTo>
                    <a:pt x="297" y="150"/>
                    <a:pt x="297" y="150"/>
                    <a:pt x="297" y="150"/>
                  </a:cubicBezTo>
                  <a:cubicBezTo>
                    <a:pt x="274" y="150"/>
                    <a:pt x="255" y="169"/>
                    <a:pt x="255" y="192"/>
                  </a:cubicBezTo>
                  <a:cubicBezTo>
                    <a:pt x="255" y="207"/>
                    <a:pt x="255" y="207"/>
                    <a:pt x="255" y="207"/>
                  </a:cubicBezTo>
                  <a:cubicBezTo>
                    <a:pt x="87" y="207"/>
                    <a:pt x="87" y="207"/>
                    <a:pt x="87" y="207"/>
                  </a:cubicBezTo>
                  <a:cubicBezTo>
                    <a:pt x="39" y="207"/>
                    <a:pt x="0" y="246"/>
                    <a:pt x="0" y="294"/>
                  </a:cubicBezTo>
                  <a:cubicBezTo>
                    <a:pt x="0" y="1196"/>
                    <a:pt x="0" y="1196"/>
                    <a:pt x="0" y="1196"/>
                  </a:cubicBezTo>
                  <a:cubicBezTo>
                    <a:pt x="0" y="1244"/>
                    <a:pt x="39" y="1283"/>
                    <a:pt x="87" y="1283"/>
                  </a:cubicBezTo>
                  <a:cubicBezTo>
                    <a:pt x="884" y="1283"/>
                    <a:pt x="884" y="1283"/>
                    <a:pt x="884" y="1283"/>
                  </a:cubicBezTo>
                  <a:cubicBezTo>
                    <a:pt x="932" y="1283"/>
                    <a:pt x="971" y="1244"/>
                    <a:pt x="971" y="1196"/>
                  </a:cubicBezTo>
                  <a:cubicBezTo>
                    <a:pt x="971" y="294"/>
                    <a:pt x="971" y="294"/>
                    <a:pt x="971" y="294"/>
                  </a:cubicBezTo>
                  <a:cubicBezTo>
                    <a:pt x="971" y="246"/>
                    <a:pt x="932" y="207"/>
                    <a:pt x="884" y="207"/>
                  </a:cubicBezTo>
                  <a:close/>
                  <a:moveTo>
                    <a:pt x="485" y="59"/>
                  </a:moveTo>
                  <a:cubicBezTo>
                    <a:pt x="510" y="59"/>
                    <a:pt x="530" y="79"/>
                    <a:pt x="530" y="103"/>
                  </a:cubicBezTo>
                  <a:cubicBezTo>
                    <a:pt x="530" y="128"/>
                    <a:pt x="510" y="148"/>
                    <a:pt x="485" y="148"/>
                  </a:cubicBezTo>
                  <a:cubicBezTo>
                    <a:pt x="461" y="148"/>
                    <a:pt x="441" y="128"/>
                    <a:pt x="441" y="103"/>
                  </a:cubicBezTo>
                  <a:cubicBezTo>
                    <a:pt x="441" y="79"/>
                    <a:pt x="461" y="59"/>
                    <a:pt x="485" y="59"/>
                  </a:cubicBezTo>
                  <a:close/>
                  <a:moveTo>
                    <a:pt x="825" y="921"/>
                  </a:moveTo>
                  <a:cubicBezTo>
                    <a:pt x="659" y="921"/>
                    <a:pt x="659" y="921"/>
                    <a:pt x="659" y="921"/>
                  </a:cubicBezTo>
                  <a:cubicBezTo>
                    <a:pt x="659" y="1087"/>
                    <a:pt x="659" y="1087"/>
                    <a:pt x="659" y="1087"/>
                  </a:cubicBezTo>
                  <a:cubicBezTo>
                    <a:pt x="146" y="1087"/>
                    <a:pt x="146" y="1087"/>
                    <a:pt x="146" y="1087"/>
                  </a:cubicBezTo>
                  <a:cubicBezTo>
                    <a:pt x="146" y="275"/>
                    <a:pt x="146" y="275"/>
                    <a:pt x="146" y="275"/>
                  </a:cubicBezTo>
                  <a:cubicBezTo>
                    <a:pt x="255" y="275"/>
                    <a:pt x="255" y="275"/>
                    <a:pt x="255" y="275"/>
                  </a:cubicBezTo>
                  <a:cubicBezTo>
                    <a:pt x="255" y="290"/>
                    <a:pt x="255" y="290"/>
                    <a:pt x="255" y="290"/>
                  </a:cubicBezTo>
                  <a:cubicBezTo>
                    <a:pt x="255" y="313"/>
                    <a:pt x="274" y="332"/>
                    <a:pt x="297" y="332"/>
                  </a:cubicBezTo>
                  <a:cubicBezTo>
                    <a:pt x="673" y="332"/>
                    <a:pt x="673" y="332"/>
                    <a:pt x="673" y="332"/>
                  </a:cubicBezTo>
                  <a:cubicBezTo>
                    <a:pt x="696" y="332"/>
                    <a:pt x="715" y="313"/>
                    <a:pt x="715" y="290"/>
                  </a:cubicBezTo>
                  <a:cubicBezTo>
                    <a:pt x="715" y="275"/>
                    <a:pt x="715" y="275"/>
                    <a:pt x="715" y="275"/>
                  </a:cubicBezTo>
                  <a:cubicBezTo>
                    <a:pt x="825" y="275"/>
                    <a:pt x="825" y="275"/>
                    <a:pt x="825" y="275"/>
                  </a:cubicBezTo>
                  <a:lnTo>
                    <a:pt x="825" y="921"/>
                  </a:lnTo>
                  <a:close/>
                  <a:moveTo>
                    <a:pt x="802" y="953"/>
                  </a:moveTo>
                  <a:cubicBezTo>
                    <a:pt x="770" y="985"/>
                    <a:pt x="726" y="1029"/>
                    <a:pt x="691" y="1065"/>
                  </a:cubicBezTo>
                  <a:cubicBezTo>
                    <a:pt x="691" y="953"/>
                    <a:pt x="691" y="953"/>
                    <a:pt x="691" y="953"/>
                  </a:cubicBezTo>
                  <a:lnTo>
                    <a:pt x="802" y="953"/>
                  </a:lnTo>
                  <a:close/>
                  <a:moveTo>
                    <a:pt x="903" y="1196"/>
                  </a:moveTo>
                  <a:cubicBezTo>
                    <a:pt x="903" y="1207"/>
                    <a:pt x="894" y="1215"/>
                    <a:pt x="884" y="1215"/>
                  </a:cubicBezTo>
                  <a:cubicBezTo>
                    <a:pt x="87" y="1215"/>
                    <a:pt x="87" y="1215"/>
                    <a:pt x="87" y="1215"/>
                  </a:cubicBezTo>
                  <a:cubicBezTo>
                    <a:pt x="76" y="1215"/>
                    <a:pt x="68" y="1207"/>
                    <a:pt x="68" y="1196"/>
                  </a:cubicBezTo>
                  <a:cubicBezTo>
                    <a:pt x="68" y="294"/>
                    <a:pt x="68" y="294"/>
                    <a:pt x="68" y="294"/>
                  </a:cubicBezTo>
                  <a:cubicBezTo>
                    <a:pt x="68" y="284"/>
                    <a:pt x="76" y="275"/>
                    <a:pt x="87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1120"/>
                    <a:pt x="114" y="1120"/>
                    <a:pt x="114" y="1120"/>
                  </a:cubicBezTo>
                  <a:cubicBezTo>
                    <a:pt x="681" y="1120"/>
                    <a:pt x="681" y="1120"/>
                    <a:pt x="681" y="1120"/>
                  </a:cubicBezTo>
                  <a:cubicBezTo>
                    <a:pt x="686" y="1115"/>
                    <a:pt x="686" y="1115"/>
                    <a:pt x="686" y="1115"/>
                  </a:cubicBezTo>
                  <a:cubicBezTo>
                    <a:pt x="732" y="1069"/>
                    <a:pt x="818" y="983"/>
                    <a:pt x="852" y="948"/>
                  </a:cubicBezTo>
                  <a:cubicBezTo>
                    <a:pt x="857" y="943"/>
                    <a:pt x="857" y="943"/>
                    <a:pt x="857" y="943"/>
                  </a:cubicBezTo>
                  <a:cubicBezTo>
                    <a:pt x="857" y="275"/>
                    <a:pt x="857" y="275"/>
                    <a:pt x="857" y="275"/>
                  </a:cubicBezTo>
                  <a:cubicBezTo>
                    <a:pt x="884" y="275"/>
                    <a:pt x="884" y="275"/>
                    <a:pt x="884" y="275"/>
                  </a:cubicBezTo>
                  <a:cubicBezTo>
                    <a:pt x="894" y="275"/>
                    <a:pt x="903" y="284"/>
                    <a:pt x="903" y="294"/>
                  </a:cubicBezTo>
                  <a:lnTo>
                    <a:pt x="903" y="119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08588" y="2003426"/>
              <a:ext cx="298450" cy="17463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08588" y="2081213"/>
              <a:ext cx="298450" cy="17463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08588" y="2154238"/>
              <a:ext cx="298450" cy="17463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2971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48188" y="3851275"/>
            <a:ext cx="544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id-ID" altLang="zh-CN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8" name="Group 71出自【趣你的PPT】(微信:qunideppt)：最优质的PPT资源库"/>
          <p:cNvGrpSpPr/>
          <p:nvPr/>
        </p:nvGrpSpPr>
        <p:grpSpPr>
          <a:xfrm>
            <a:off x="2883813" y="5060986"/>
            <a:ext cx="508733" cy="481357"/>
            <a:chOff x="5738813" y="3094038"/>
            <a:chExt cx="708026" cy="669925"/>
          </a:xfrm>
          <a:solidFill>
            <a:schemeClr val="bg1"/>
          </a:solidFill>
        </p:grpSpPr>
        <p:sp>
          <p:nvSpPr>
            <p:cNvPr id="7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38813" y="3292476"/>
              <a:ext cx="487363" cy="373063"/>
            </a:xfrm>
            <a:custGeom>
              <a:avLst/>
              <a:gdLst>
                <a:gd name="T0" fmla="*/ 113 w 128"/>
                <a:gd name="T1" fmla="*/ 0 h 98"/>
                <a:gd name="T2" fmla="*/ 98 w 128"/>
                <a:gd name="T3" fmla="*/ 15 h 98"/>
                <a:gd name="T4" fmla="*/ 103 w 128"/>
                <a:gd name="T5" fmla="*/ 27 h 98"/>
                <a:gd name="T6" fmla="*/ 85 w 128"/>
                <a:gd name="T7" fmla="*/ 54 h 98"/>
                <a:gd name="T8" fmla="*/ 79 w 128"/>
                <a:gd name="T9" fmla="*/ 53 h 98"/>
                <a:gd name="T10" fmla="*/ 66 w 128"/>
                <a:gd name="T11" fmla="*/ 61 h 98"/>
                <a:gd name="T12" fmla="*/ 55 w 128"/>
                <a:gd name="T13" fmla="*/ 55 h 98"/>
                <a:gd name="T14" fmla="*/ 57 w 128"/>
                <a:gd name="T15" fmla="*/ 49 h 98"/>
                <a:gd name="T16" fmla="*/ 41 w 128"/>
                <a:gd name="T17" fmla="*/ 34 h 98"/>
                <a:gd name="T18" fmla="*/ 26 w 128"/>
                <a:gd name="T19" fmla="*/ 49 h 98"/>
                <a:gd name="T20" fmla="*/ 32 w 128"/>
                <a:gd name="T21" fmla="*/ 60 h 98"/>
                <a:gd name="T22" fmla="*/ 24 w 128"/>
                <a:gd name="T23" fmla="*/ 71 h 98"/>
                <a:gd name="T24" fmla="*/ 15 w 128"/>
                <a:gd name="T25" fmla="*/ 68 h 98"/>
                <a:gd name="T26" fmla="*/ 0 w 128"/>
                <a:gd name="T27" fmla="*/ 83 h 98"/>
                <a:gd name="T28" fmla="*/ 15 w 128"/>
                <a:gd name="T29" fmla="*/ 98 h 98"/>
                <a:gd name="T30" fmla="*/ 30 w 128"/>
                <a:gd name="T31" fmla="*/ 83 h 98"/>
                <a:gd name="T32" fmla="*/ 27 w 128"/>
                <a:gd name="T33" fmla="*/ 73 h 98"/>
                <a:gd name="T34" fmla="*/ 35 w 128"/>
                <a:gd name="T35" fmla="*/ 63 h 98"/>
                <a:gd name="T36" fmla="*/ 41 w 128"/>
                <a:gd name="T37" fmla="*/ 64 h 98"/>
                <a:gd name="T38" fmla="*/ 54 w 128"/>
                <a:gd name="T39" fmla="*/ 58 h 98"/>
                <a:gd name="T40" fmla="*/ 65 w 128"/>
                <a:gd name="T41" fmla="*/ 64 h 98"/>
                <a:gd name="T42" fmla="*/ 64 w 128"/>
                <a:gd name="T43" fmla="*/ 68 h 98"/>
                <a:gd name="T44" fmla="*/ 79 w 128"/>
                <a:gd name="T45" fmla="*/ 83 h 98"/>
                <a:gd name="T46" fmla="*/ 94 w 128"/>
                <a:gd name="T47" fmla="*/ 68 h 98"/>
                <a:gd name="T48" fmla="*/ 88 w 128"/>
                <a:gd name="T49" fmla="*/ 56 h 98"/>
                <a:gd name="T50" fmla="*/ 106 w 128"/>
                <a:gd name="T51" fmla="*/ 29 h 98"/>
                <a:gd name="T52" fmla="*/ 113 w 128"/>
                <a:gd name="T53" fmla="*/ 30 h 98"/>
                <a:gd name="T54" fmla="*/ 128 w 128"/>
                <a:gd name="T55" fmla="*/ 15 h 98"/>
                <a:gd name="T56" fmla="*/ 113 w 128"/>
                <a:gd name="T57" fmla="*/ 0 h 98"/>
                <a:gd name="T58" fmla="*/ 15 w 128"/>
                <a:gd name="T59" fmla="*/ 91 h 98"/>
                <a:gd name="T60" fmla="*/ 8 w 128"/>
                <a:gd name="T61" fmla="*/ 83 h 98"/>
                <a:gd name="T62" fmla="*/ 15 w 128"/>
                <a:gd name="T63" fmla="*/ 76 h 98"/>
                <a:gd name="T64" fmla="*/ 23 w 128"/>
                <a:gd name="T65" fmla="*/ 83 h 98"/>
                <a:gd name="T66" fmla="*/ 15 w 128"/>
                <a:gd name="T67" fmla="*/ 91 h 98"/>
                <a:gd name="T68" fmla="*/ 41 w 128"/>
                <a:gd name="T69" fmla="*/ 57 h 98"/>
                <a:gd name="T70" fmla="*/ 34 w 128"/>
                <a:gd name="T71" fmla="*/ 49 h 98"/>
                <a:gd name="T72" fmla="*/ 41 w 128"/>
                <a:gd name="T73" fmla="*/ 42 h 98"/>
                <a:gd name="T74" fmla="*/ 49 w 128"/>
                <a:gd name="T75" fmla="*/ 49 h 98"/>
                <a:gd name="T76" fmla="*/ 41 w 128"/>
                <a:gd name="T77" fmla="*/ 57 h 98"/>
                <a:gd name="T78" fmla="*/ 79 w 128"/>
                <a:gd name="T79" fmla="*/ 76 h 98"/>
                <a:gd name="T80" fmla="*/ 72 w 128"/>
                <a:gd name="T81" fmla="*/ 68 h 98"/>
                <a:gd name="T82" fmla="*/ 79 w 128"/>
                <a:gd name="T83" fmla="*/ 60 h 98"/>
                <a:gd name="T84" fmla="*/ 87 w 128"/>
                <a:gd name="T85" fmla="*/ 68 h 98"/>
                <a:gd name="T86" fmla="*/ 79 w 128"/>
                <a:gd name="T87" fmla="*/ 76 h 98"/>
                <a:gd name="T88" fmla="*/ 113 w 128"/>
                <a:gd name="T89" fmla="*/ 23 h 98"/>
                <a:gd name="T90" fmla="*/ 106 w 128"/>
                <a:gd name="T91" fmla="*/ 15 h 98"/>
                <a:gd name="T92" fmla="*/ 113 w 128"/>
                <a:gd name="T93" fmla="*/ 8 h 98"/>
                <a:gd name="T94" fmla="*/ 120 w 128"/>
                <a:gd name="T95" fmla="*/ 15 h 98"/>
                <a:gd name="T96" fmla="*/ 113 w 128"/>
                <a:gd name="T97" fmla="*/ 2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98">
                  <a:moveTo>
                    <a:pt x="113" y="0"/>
                  </a:moveTo>
                  <a:cubicBezTo>
                    <a:pt x="105" y="0"/>
                    <a:pt x="98" y="7"/>
                    <a:pt x="98" y="15"/>
                  </a:cubicBezTo>
                  <a:cubicBezTo>
                    <a:pt x="98" y="20"/>
                    <a:pt x="100" y="24"/>
                    <a:pt x="103" y="27"/>
                  </a:cubicBezTo>
                  <a:cubicBezTo>
                    <a:pt x="85" y="54"/>
                    <a:pt x="85" y="54"/>
                    <a:pt x="85" y="54"/>
                  </a:cubicBezTo>
                  <a:cubicBezTo>
                    <a:pt x="83" y="53"/>
                    <a:pt x="81" y="53"/>
                    <a:pt x="79" y="53"/>
                  </a:cubicBezTo>
                  <a:cubicBezTo>
                    <a:pt x="73" y="53"/>
                    <a:pt x="68" y="56"/>
                    <a:pt x="66" y="61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6" y="53"/>
                    <a:pt x="57" y="51"/>
                    <a:pt x="57" y="49"/>
                  </a:cubicBezTo>
                  <a:cubicBezTo>
                    <a:pt x="57" y="41"/>
                    <a:pt x="50" y="34"/>
                    <a:pt x="41" y="34"/>
                  </a:cubicBezTo>
                  <a:cubicBezTo>
                    <a:pt x="33" y="34"/>
                    <a:pt x="26" y="41"/>
                    <a:pt x="26" y="49"/>
                  </a:cubicBezTo>
                  <a:cubicBezTo>
                    <a:pt x="26" y="54"/>
                    <a:pt x="28" y="58"/>
                    <a:pt x="32" y="60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1" y="69"/>
                    <a:pt x="18" y="68"/>
                    <a:pt x="15" y="68"/>
                  </a:cubicBezTo>
                  <a:cubicBezTo>
                    <a:pt x="7" y="68"/>
                    <a:pt x="0" y="75"/>
                    <a:pt x="0" y="83"/>
                  </a:cubicBezTo>
                  <a:cubicBezTo>
                    <a:pt x="0" y="91"/>
                    <a:pt x="7" y="98"/>
                    <a:pt x="15" y="98"/>
                  </a:cubicBezTo>
                  <a:cubicBezTo>
                    <a:pt x="23" y="98"/>
                    <a:pt x="30" y="91"/>
                    <a:pt x="30" y="83"/>
                  </a:cubicBezTo>
                  <a:cubicBezTo>
                    <a:pt x="30" y="79"/>
                    <a:pt x="29" y="76"/>
                    <a:pt x="27" y="7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7" y="64"/>
                    <a:pt x="39" y="64"/>
                    <a:pt x="41" y="64"/>
                  </a:cubicBezTo>
                  <a:cubicBezTo>
                    <a:pt x="46" y="64"/>
                    <a:pt x="51" y="62"/>
                    <a:pt x="54" y="58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4" y="66"/>
                    <a:pt x="64" y="67"/>
                    <a:pt x="64" y="68"/>
                  </a:cubicBezTo>
                  <a:cubicBezTo>
                    <a:pt x="64" y="76"/>
                    <a:pt x="71" y="83"/>
                    <a:pt x="79" y="83"/>
                  </a:cubicBezTo>
                  <a:cubicBezTo>
                    <a:pt x="87" y="83"/>
                    <a:pt x="94" y="76"/>
                    <a:pt x="94" y="68"/>
                  </a:cubicBezTo>
                  <a:cubicBezTo>
                    <a:pt x="94" y="63"/>
                    <a:pt x="92" y="59"/>
                    <a:pt x="88" y="56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8" y="30"/>
                    <a:pt x="111" y="30"/>
                    <a:pt x="113" y="30"/>
                  </a:cubicBezTo>
                  <a:cubicBezTo>
                    <a:pt x="121" y="30"/>
                    <a:pt x="128" y="24"/>
                    <a:pt x="128" y="15"/>
                  </a:cubicBezTo>
                  <a:cubicBezTo>
                    <a:pt x="128" y="7"/>
                    <a:pt x="121" y="0"/>
                    <a:pt x="113" y="0"/>
                  </a:cubicBezTo>
                  <a:close/>
                  <a:moveTo>
                    <a:pt x="15" y="91"/>
                  </a:moveTo>
                  <a:cubicBezTo>
                    <a:pt x="11" y="91"/>
                    <a:pt x="8" y="87"/>
                    <a:pt x="8" y="83"/>
                  </a:cubicBezTo>
                  <a:cubicBezTo>
                    <a:pt x="8" y="79"/>
                    <a:pt x="11" y="76"/>
                    <a:pt x="15" y="76"/>
                  </a:cubicBezTo>
                  <a:cubicBezTo>
                    <a:pt x="19" y="76"/>
                    <a:pt x="23" y="79"/>
                    <a:pt x="23" y="83"/>
                  </a:cubicBezTo>
                  <a:cubicBezTo>
                    <a:pt x="23" y="87"/>
                    <a:pt x="19" y="91"/>
                    <a:pt x="15" y="91"/>
                  </a:cubicBezTo>
                  <a:close/>
                  <a:moveTo>
                    <a:pt x="41" y="57"/>
                  </a:moveTo>
                  <a:cubicBezTo>
                    <a:pt x="37" y="57"/>
                    <a:pt x="34" y="53"/>
                    <a:pt x="34" y="49"/>
                  </a:cubicBezTo>
                  <a:cubicBezTo>
                    <a:pt x="34" y="45"/>
                    <a:pt x="37" y="42"/>
                    <a:pt x="41" y="42"/>
                  </a:cubicBezTo>
                  <a:cubicBezTo>
                    <a:pt x="46" y="42"/>
                    <a:pt x="49" y="45"/>
                    <a:pt x="49" y="49"/>
                  </a:cubicBezTo>
                  <a:cubicBezTo>
                    <a:pt x="49" y="53"/>
                    <a:pt x="46" y="57"/>
                    <a:pt x="41" y="57"/>
                  </a:cubicBezTo>
                  <a:close/>
                  <a:moveTo>
                    <a:pt x="79" y="76"/>
                  </a:moveTo>
                  <a:cubicBezTo>
                    <a:pt x="75" y="76"/>
                    <a:pt x="72" y="72"/>
                    <a:pt x="72" y="68"/>
                  </a:cubicBezTo>
                  <a:cubicBezTo>
                    <a:pt x="72" y="64"/>
                    <a:pt x="75" y="60"/>
                    <a:pt x="79" y="60"/>
                  </a:cubicBezTo>
                  <a:cubicBezTo>
                    <a:pt x="83" y="60"/>
                    <a:pt x="87" y="64"/>
                    <a:pt x="87" y="68"/>
                  </a:cubicBezTo>
                  <a:cubicBezTo>
                    <a:pt x="87" y="72"/>
                    <a:pt x="83" y="76"/>
                    <a:pt x="79" y="76"/>
                  </a:cubicBezTo>
                  <a:close/>
                  <a:moveTo>
                    <a:pt x="113" y="23"/>
                  </a:moveTo>
                  <a:cubicBezTo>
                    <a:pt x="109" y="23"/>
                    <a:pt x="106" y="19"/>
                    <a:pt x="106" y="15"/>
                  </a:cubicBezTo>
                  <a:cubicBezTo>
                    <a:pt x="106" y="11"/>
                    <a:pt x="109" y="8"/>
                    <a:pt x="113" y="8"/>
                  </a:cubicBezTo>
                  <a:cubicBezTo>
                    <a:pt x="117" y="8"/>
                    <a:pt x="120" y="11"/>
                    <a:pt x="120" y="15"/>
                  </a:cubicBezTo>
                  <a:cubicBezTo>
                    <a:pt x="120" y="19"/>
                    <a:pt x="117" y="23"/>
                    <a:pt x="113" y="2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83276" y="3094038"/>
              <a:ext cx="563563" cy="669925"/>
            </a:xfrm>
            <a:custGeom>
              <a:avLst/>
              <a:gdLst>
                <a:gd name="T0" fmla="*/ 132 w 148"/>
                <a:gd name="T1" fmla="*/ 0 h 176"/>
                <a:gd name="T2" fmla="*/ 44 w 148"/>
                <a:gd name="T3" fmla="*/ 0 h 176"/>
                <a:gd name="T4" fmla="*/ 27 w 148"/>
                <a:gd name="T5" fmla="*/ 16 h 176"/>
                <a:gd name="T6" fmla="*/ 27 w 148"/>
                <a:gd name="T7" fmla="*/ 27 h 176"/>
                <a:gd name="T8" fmla="*/ 16 w 148"/>
                <a:gd name="T9" fmla="*/ 27 h 176"/>
                <a:gd name="T10" fmla="*/ 0 w 148"/>
                <a:gd name="T11" fmla="*/ 44 h 176"/>
                <a:gd name="T12" fmla="*/ 0 w 148"/>
                <a:gd name="T13" fmla="*/ 81 h 176"/>
                <a:gd name="T14" fmla="*/ 3 w 148"/>
                <a:gd name="T15" fmla="*/ 80 h 176"/>
                <a:gd name="T16" fmla="*/ 11 w 148"/>
                <a:gd name="T17" fmla="*/ 82 h 176"/>
                <a:gd name="T18" fmla="*/ 11 w 148"/>
                <a:gd name="T19" fmla="*/ 44 h 176"/>
                <a:gd name="T20" fmla="*/ 16 w 148"/>
                <a:gd name="T21" fmla="*/ 38 h 176"/>
                <a:gd name="T22" fmla="*/ 104 w 148"/>
                <a:gd name="T23" fmla="*/ 38 h 176"/>
                <a:gd name="T24" fmla="*/ 110 w 148"/>
                <a:gd name="T25" fmla="*/ 44 h 176"/>
                <a:gd name="T26" fmla="*/ 110 w 148"/>
                <a:gd name="T27" fmla="*/ 160 h 176"/>
                <a:gd name="T28" fmla="*/ 104 w 148"/>
                <a:gd name="T29" fmla="*/ 165 h 176"/>
                <a:gd name="T30" fmla="*/ 16 w 148"/>
                <a:gd name="T31" fmla="*/ 165 h 176"/>
                <a:gd name="T32" fmla="*/ 11 w 148"/>
                <a:gd name="T33" fmla="*/ 160 h 176"/>
                <a:gd name="T34" fmla="*/ 11 w 148"/>
                <a:gd name="T35" fmla="*/ 121 h 176"/>
                <a:gd name="T36" fmla="*/ 3 w 148"/>
                <a:gd name="T37" fmla="*/ 122 h 176"/>
                <a:gd name="T38" fmla="*/ 0 w 148"/>
                <a:gd name="T39" fmla="*/ 122 h 176"/>
                <a:gd name="T40" fmla="*/ 0 w 148"/>
                <a:gd name="T41" fmla="*/ 160 h 176"/>
                <a:gd name="T42" fmla="*/ 16 w 148"/>
                <a:gd name="T43" fmla="*/ 176 h 176"/>
                <a:gd name="T44" fmla="*/ 104 w 148"/>
                <a:gd name="T45" fmla="*/ 176 h 176"/>
                <a:gd name="T46" fmla="*/ 121 w 148"/>
                <a:gd name="T47" fmla="*/ 160 h 176"/>
                <a:gd name="T48" fmla="*/ 121 w 148"/>
                <a:gd name="T49" fmla="*/ 148 h 176"/>
                <a:gd name="T50" fmla="*/ 132 w 148"/>
                <a:gd name="T51" fmla="*/ 148 h 176"/>
                <a:gd name="T52" fmla="*/ 148 w 148"/>
                <a:gd name="T53" fmla="*/ 132 h 176"/>
                <a:gd name="T54" fmla="*/ 148 w 148"/>
                <a:gd name="T55" fmla="*/ 16 h 176"/>
                <a:gd name="T56" fmla="*/ 132 w 148"/>
                <a:gd name="T57" fmla="*/ 0 h 176"/>
                <a:gd name="T58" fmla="*/ 137 w 148"/>
                <a:gd name="T59" fmla="*/ 132 h 176"/>
                <a:gd name="T60" fmla="*/ 132 w 148"/>
                <a:gd name="T61" fmla="*/ 137 h 176"/>
                <a:gd name="T62" fmla="*/ 121 w 148"/>
                <a:gd name="T63" fmla="*/ 137 h 176"/>
                <a:gd name="T64" fmla="*/ 121 w 148"/>
                <a:gd name="T65" fmla="*/ 44 h 176"/>
                <a:gd name="T66" fmla="*/ 104 w 148"/>
                <a:gd name="T67" fmla="*/ 27 h 176"/>
                <a:gd name="T68" fmla="*/ 38 w 148"/>
                <a:gd name="T69" fmla="*/ 27 h 176"/>
                <a:gd name="T70" fmla="*/ 38 w 148"/>
                <a:gd name="T71" fmla="*/ 16 h 176"/>
                <a:gd name="T72" fmla="*/ 44 w 148"/>
                <a:gd name="T73" fmla="*/ 11 h 176"/>
                <a:gd name="T74" fmla="*/ 132 w 148"/>
                <a:gd name="T75" fmla="*/ 11 h 176"/>
                <a:gd name="T76" fmla="*/ 137 w 148"/>
                <a:gd name="T77" fmla="*/ 16 h 176"/>
                <a:gd name="T78" fmla="*/ 137 w 148"/>
                <a:gd name="T79" fmla="*/ 1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8" h="176">
                  <a:moveTo>
                    <a:pt x="13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35" y="0"/>
                    <a:pt x="27" y="7"/>
                    <a:pt x="27" y="1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7" y="27"/>
                    <a:pt x="0" y="35"/>
                    <a:pt x="0" y="4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" y="80"/>
                    <a:pt x="2" y="80"/>
                    <a:pt x="3" y="80"/>
                  </a:cubicBezTo>
                  <a:cubicBezTo>
                    <a:pt x="6" y="80"/>
                    <a:pt x="8" y="81"/>
                    <a:pt x="11" y="82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1"/>
                    <a:pt x="13" y="38"/>
                    <a:pt x="16" y="38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7" y="38"/>
                    <a:pt x="110" y="41"/>
                    <a:pt x="110" y="44"/>
                  </a:cubicBezTo>
                  <a:cubicBezTo>
                    <a:pt x="110" y="160"/>
                    <a:pt x="110" y="160"/>
                    <a:pt x="110" y="160"/>
                  </a:cubicBezTo>
                  <a:cubicBezTo>
                    <a:pt x="110" y="162"/>
                    <a:pt x="107" y="165"/>
                    <a:pt x="104" y="165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3" y="165"/>
                    <a:pt x="11" y="162"/>
                    <a:pt x="11" y="160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8" y="122"/>
                    <a:pt x="6" y="122"/>
                    <a:pt x="3" y="122"/>
                  </a:cubicBezTo>
                  <a:cubicBezTo>
                    <a:pt x="2" y="122"/>
                    <a:pt x="1" y="122"/>
                    <a:pt x="0" y="12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13" y="176"/>
                    <a:pt x="121" y="169"/>
                    <a:pt x="121" y="160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41" y="148"/>
                    <a:pt x="148" y="141"/>
                    <a:pt x="148" y="132"/>
                  </a:cubicBezTo>
                  <a:cubicBezTo>
                    <a:pt x="148" y="16"/>
                    <a:pt x="148" y="16"/>
                    <a:pt x="148" y="16"/>
                  </a:cubicBezTo>
                  <a:cubicBezTo>
                    <a:pt x="148" y="7"/>
                    <a:pt x="141" y="0"/>
                    <a:pt x="132" y="0"/>
                  </a:cubicBezTo>
                  <a:close/>
                  <a:moveTo>
                    <a:pt x="137" y="132"/>
                  </a:moveTo>
                  <a:cubicBezTo>
                    <a:pt x="137" y="135"/>
                    <a:pt x="135" y="137"/>
                    <a:pt x="132" y="137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35"/>
                    <a:pt x="113" y="27"/>
                    <a:pt x="104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3"/>
                    <a:pt x="41" y="11"/>
                    <a:pt x="44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5" y="11"/>
                    <a:pt x="137" y="13"/>
                    <a:pt x="137" y="16"/>
                  </a:cubicBezTo>
                  <a:lnTo>
                    <a:pt x="137" y="13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297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867025" y="5549900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id-ID" altLang="zh-CN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2" name="Group 75出自【趣你的PPT】(微信:qunideppt)：最优质的PPT资源库"/>
          <p:cNvGrpSpPr/>
          <p:nvPr/>
        </p:nvGrpSpPr>
        <p:grpSpPr>
          <a:xfrm>
            <a:off x="1176396" y="3337612"/>
            <a:ext cx="606425" cy="547688"/>
            <a:chOff x="5599113" y="1919287"/>
            <a:chExt cx="606425" cy="547688"/>
          </a:xfrm>
          <a:solidFill>
            <a:schemeClr val="bg1"/>
          </a:solidFill>
        </p:grpSpPr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9113" y="1919287"/>
              <a:ext cx="606425" cy="547688"/>
            </a:xfrm>
            <a:custGeom>
              <a:avLst/>
              <a:gdLst>
                <a:gd name="T0" fmla="*/ 191 w 422"/>
                <a:gd name="T1" fmla="*/ 380 h 380"/>
                <a:gd name="T2" fmla="*/ 4 w 422"/>
                <a:gd name="T3" fmla="*/ 225 h 380"/>
                <a:gd name="T4" fmla="*/ 2 w 422"/>
                <a:gd name="T5" fmla="*/ 167 h 380"/>
                <a:gd name="T6" fmla="*/ 191 w 422"/>
                <a:gd name="T7" fmla="*/ 0 h 380"/>
                <a:gd name="T8" fmla="*/ 296 w 422"/>
                <a:gd name="T9" fmla="*/ 32 h 380"/>
                <a:gd name="T10" fmla="*/ 381 w 422"/>
                <a:gd name="T11" fmla="*/ 188 h 380"/>
                <a:gd name="T12" fmla="*/ 422 w 422"/>
                <a:gd name="T13" fmla="*/ 188 h 380"/>
                <a:gd name="T14" fmla="*/ 358 w 422"/>
                <a:gd name="T15" fmla="*/ 265 h 380"/>
                <a:gd name="T16" fmla="*/ 295 w 422"/>
                <a:gd name="T17" fmla="*/ 188 h 380"/>
                <a:gd name="T18" fmla="*/ 337 w 422"/>
                <a:gd name="T19" fmla="*/ 188 h 380"/>
                <a:gd name="T20" fmla="*/ 191 w 422"/>
                <a:gd name="T21" fmla="*/ 44 h 380"/>
                <a:gd name="T22" fmla="*/ 47 w 422"/>
                <a:gd name="T23" fmla="*/ 163 h 380"/>
                <a:gd name="T24" fmla="*/ 48 w 422"/>
                <a:gd name="T25" fmla="*/ 217 h 380"/>
                <a:gd name="T26" fmla="*/ 78 w 422"/>
                <a:gd name="T27" fmla="*/ 283 h 380"/>
                <a:gd name="T28" fmla="*/ 218 w 422"/>
                <a:gd name="T29" fmla="*/ 354 h 380"/>
                <a:gd name="T30" fmla="*/ 351 w 422"/>
                <a:gd name="T31" fmla="*/ 292 h 380"/>
                <a:gd name="T32" fmla="*/ 351 w 422"/>
                <a:gd name="T33" fmla="*/ 292 h 380"/>
                <a:gd name="T34" fmla="*/ 191 w 422"/>
                <a:gd name="T35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2" h="380">
                  <a:moveTo>
                    <a:pt x="191" y="380"/>
                  </a:moveTo>
                  <a:cubicBezTo>
                    <a:pt x="98" y="380"/>
                    <a:pt x="21" y="313"/>
                    <a:pt x="4" y="225"/>
                  </a:cubicBezTo>
                  <a:cubicBezTo>
                    <a:pt x="1" y="206"/>
                    <a:pt x="0" y="186"/>
                    <a:pt x="2" y="167"/>
                  </a:cubicBezTo>
                  <a:cubicBezTo>
                    <a:pt x="14" y="73"/>
                    <a:pt x="94" y="0"/>
                    <a:pt x="191" y="0"/>
                  </a:cubicBezTo>
                  <a:cubicBezTo>
                    <a:pt x="228" y="0"/>
                    <a:pt x="265" y="11"/>
                    <a:pt x="296" y="32"/>
                  </a:cubicBezTo>
                  <a:cubicBezTo>
                    <a:pt x="347" y="66"/>
                    <a:pt x="380" y="123"/>
                    <a:pt x="381" y="188"/>
                  </a:cubicBezTo>
                  <a:cubicBezTo>
                    <a:pt x="422" y="188"/>
                    <a:pt x="422" y="188"/>
                    <a:pt x="422" y="188"/>
                  </a:cubicBezTo>
                  <a:cubicBezTo>
                    <a:pt x="358" y="265"/>
                    <a:pt x="358" y="265"/>
                    <a:pt x="358" y="265"/>
                  </a:cubicBezTo>
                  <a:cubicBezTo>
                    <a:pt x="295" y="188"/>
                    <a:pt x="295" y="188"/>
                    <a:pt x="295" y="188"/>
                  </a:cubicBezTo>
                  <a:cubicBezTo>
                    <a:pt x="337" y="188"/>
                    <a:pt x="337" y="188"/>
                    <a:pt x="337" y="188"/>
                  </a:cubicBezTo>
                  <a:cubicBezTo>
                    <a:pt x="336" y="108"/>
                    <a:pt x="271" y="44"/>
                    <a:pt x="191" y="44"/>
                  </a:cubicBezTo>
                  <a:cubicBezTo>
                    <a:pt x="119" y="44"/>
                    <a:pt x="60" y="95"/>
                    <a:pt x="47" y="163"/>
                  </a:cubicBezTo>
                  <a:cubicBezTo>
                    <a:pt x="44" y="181"/>
                    <a:pt x="44" y="200"/>
                    <a:pt x="48" y="217"/>
                  </a:cubicBezTo>
                  <a:cubicBezTo>
                    <a:pt x="52" y="242"/>
                    <a:pt x="63" y="264"/>
                    <a:pt x="78" y="283"/>
                  </a:cubicBezTo>
                  <a:cubicBezTo>
                    <a:pt x="110" y="326"/>
                    <a:pt x="161" y="354"/>
                    <a:pt x="218" y="354"/>
                  </a:cubicBezTo>
                  <a:cubicBezTo>
                    <a:pt x="272" y="354"/>
                    <a:pt x="319" y="330"/>
                    <a:pt x="351" y="292"/>
                  </a:cubicBezTo>
                  <a:cubicBezTo>
                    <a:pt x="351" y="292"/>
                    <a:pt x="351" y="292"/>
                    <a:pt x="351" y="292"/>
                  </a:cubicBezTo>
                  <a:cubicBezTo>
                    <a:pt x="317" y="345"/>
                    <a:pt x="258" y="380"/>
                    <a:pt x="191" y="38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21363" y="2127250"/>
              <a:ext cx="193675" cy="101600"/>
            </a:xfrm>
            <a:custGeom>
              <a:avLst/>
              <a:gdLst>
                <a:gd name="T0" fmla="*/ 67 w 135"/>
                <a:gd name="T1" fmla="*/ 47 h 71"/>
                <a:gd name="T2" fmla="*/ 45 w 135"/>
                <a:gd name="T3" fmla="*/ 67 h 71"/>
                <a:gd name="T4" fmla="*/ 5 w 135"/>
                <a:gd name="T5" fmla="*/ 43 h 71"/>
                <a:gd name="T6" fmla="*/ 28 w 135"/>
                <a:gd name="T7" fmla="*/ 2 h 71"/>
                <a:gd name="T8" fmla="*/ 57 w 135"/>
                <a:gd name="T9" fmla="*/ 8 h 71"/>
                <a:gd name="T10" fmla="*/ 91 w 135"/>
                <a:gd name="T11" fmla="*/ 8 h 71"/>
                <a:gd name="T12" fmla="*/ 131 w 135"/>
                <a:gd name="T13" fmla="*/ 8 h 71"/>
                <a:gd name="T14" fmla="*/ 132 w 135"/>
                <a:gd name="T15" fmla="*/ 10 h 71"/>
                <a:gd name="T16" fmla="*/ 97 w 135"/>
                <a:gd name="T17" fmla="*/ 30 h 71"/>
                <a:gd name="T18" fmla="*/ 67 w 135"/>
                <a:gd name="T19" fmla="*/ 47 h 71"/>
                <a:gd name="T20" fmla="*/ 50 w 135"/>
                <a:gd name="T21" fmla="*/ 31 h 71"/>
                <a:gd name="T22" fmla="*/ 50 w 135"/>
                <a:gd name="T23" fmla="*/ 31 h 71"/>
                <a:gd name="T24" fmla="*/ 40 w 135"/>
                <a:gd name="T25" fmla="*/ 48 h 71"/>
                <a:gd name="T26" fmla="*/ 23 w 135"/>
                <a:gd name="T27" fmla="*/ 38 h 71"/>
                <a:gd name="T28" fmla="*/ 33 w 135"/>
                <a:gd name="T29" fmla="*/ 21 h 71"/>
                <a:gd name="T30" fmla="*/ 50 w 135"/>
                <a:gd name="T31" fmla="*/ 3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71">
                  <a:moveTo>
                    <a:pt x="67" y="47"/>
                  </a:moveTo>
                  <a:cubicBezTo>
                    <a:pt x="64" y="56"/>
                    <a:pt x="56" y="64"/>
                    <a:pt x="45" y="67"/>
                  </a:cubicBezTo>
                  <a:cubicBezTo>
                    <a:pt x="28" y="71"/>
                    <a:pt x="9" y="61"/>
                    <a:pt x="5" y="43"/>
                  </a:cubicBezTo>
                  <a:cubicBezTo>
                    <a:pt x="0" y="25"/>
                    <a:pt x="10" y="7"/>
                    <a:pt x="28" y="2"/>
                  </a:cubicBezTo>
                  <a:cubicBezTo>
                    <a:pt x="39" y="0"/>
                    <a:pt x="49" y="2"/>
                    <a:pt x="57" y="8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35" y="8"/>
                    <a:pt x="135" y="9"/>
                    <a:pt x="132" y="10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67" y="47"/>
                    <a:pt x="67" y="47"/>
                    <a:pt x="67" y="47"/>
                  </a:cubicBez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52" y="38"/>
                    <a:pt x="48" y="46"/>
                    <a:pt x="40" y="48"/>
                  </a:cubicBezTo>
                  <a:cubicBezTo>
                    <a:pt x="33" y="50"/>
                    <a:pt x="25" y="46"/>
                    <a:pt x="23" y="38"/>
                  </a:cubicBezTo>
                  <a:cubicBezTo>
                    <a:pt x="21" y="31"/>
                    <a:pt x="25" y="23"/>
                    <a:pt x="33" y="21"/>
                  </a:cubicBezTo>
                  <a:cubicBezTo>
                    <a:pt x="41" y="19"/>
                    <a:pt x="48" y="23"/>
                    <a:pt x="50" y="3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80075" y="2000250"/>
              <a:ext cx="384175" cy="357188"/>
            </a:xfrm>
            <a:custGeom>
              <a:avLst/>
              <a:gdLst>
                <a:gd name="T0" fmla="*/ 141 w 268"/>
                <a:gd name="T1" fmla="*/ 0 h 248"/>
                <a:gd name="T2" fmla="*/ 197 w 268"/>
                <a:gd name="T3" fmla="*/ 15 h 248"/>
                <a:gd name="T4" fmla="*/ 187 w 268"/>
                <a:gd name="T5" fmla="*/ 33 h 248"/>
                <a:gd name="T6" fmla="*/ 141 w 268"/>
                <a:gd name="T7" fmla="*/ 20 h 248"/>
                <a:gd name="T8" fmla="*/ 141 w 268"/>
                <a:gd name="T9" fmla="*/ 0 h 248"/>
                <a:gd name="T10" fmla="*/ 207 w 268"/>
                <a:gd name="T11" fmla="*/ 21 h 248"/>
                <a:gd name="T12" fmla="*/ 248 w 268"/>
                <a:gd name="T13" fmla="*/ 62 h 248"/>
                <a:gd name="T14" fmla="*/ 230 w 268"/>
                <a:gd name="T15" fmla="*/ 72 h 248"/>
                <a:gd name="T16" fmla="*/ 197 w 268"/>
                <a:gd name="T17" fmla="*/ 39 h 248"/>
                <a:gd name="T18" fmla="*/ 207 w 268"/>
                <a:gd name="T19" fmla="*/ 21 h 248"/>
                <a:gd name="T20" fmla="*/ 254 w 268"/>
                <a:gd name="T21" fmla="*/ 72 h 248"/>
                <a:gd name="T22" fmla="*/ 268 w 268"/>
                <a:gd name="T23" fmla="*/ 125 h 248"/>
                <a:gd name="T24" fmla="*/ 248 w 268"/>
                <a:gd name="T25" fmla="*/ 125 h 248"/>
                <a:gd name="T26" fmla="*/ 236 w 268"/>
                <a:gd name="T27" fmla="*/ 82 h 248"/>
                <a:gd name="T28" fmla="*/ 254 w 268"/>
                <a:gd name="T29" fmla="*/ 72 h 248"/>
                <a:gd name="T30" fmla="*/ 64 w 268"/>
                <a:gd name="T31" fmla="*/ 248 h 248"/>
                <a:gd name="T32" fmla="*/ 22 w 268"/>
                <a:gd name="T33" fmla="*/ 207 h 248"/>
                <a:gd name="T34" fmla="*/ 40 w 268"/>
                <a:gd name="T35" fmla="*/ 197 h 248"/>
                <a:gd name="T36" fmla="*/ 74 w 268"/>
                <a:gd name="T37" fmla="*/ 230 h 248"/>
                <a:gd name="T38" fmla="*/ 64 w 268"/>
                <a:gd name="T39" fmla="*/ 248 h 248"/>
                <a:gd name="T40" fmla="*/ 16 w 268"/>
                <a:gd name="T41" fmla="*/ 197 h 248"/>
                <a:gd name="T42" fmla="*/ 0 w 268"/>
                <a:gd name="T43" fmla="*/ 140 h 248"/>
                <a:gd name="T44" fmla="*/ 21 w 268"/>
                <a:gd name="T45" fmla="*/ 140 h 248"/>
                <a:gd name="T46" fmla="*/ 34 w 268"/>
                <a:gd name="T47" fmla="*/ 187 h 248"/>
                <a:gd name="T48" fmla="*/ 16 w 268"/>
                <a:gd name="T49" fmla="*/ 197 h 248"/>
                <a:gd name="T50" fmla="*/ 0 w 268"/>
                <a:gd name="T51" fmla="*/ 129 h 248"/>
                <a:gd name="T52" fmla="*/ 15 w 268"/>
                <a:gd name="T53" fmla="*/ 72 h 248"/>
                <a:gd name="T54" fmla="*/ 33 w 268"/>
                <a:gd name="T55" fmla="*/ 82 h 248"/>
                <a:gd name="T56" fmla="*/ 21 w 268"/>
                <a:gd name="T57" fmla="*/ 129 h 248"/>
                <a:gd name="T58" fmla="*/ 0 w 268"/>
                <a:gd name="T59" fmla="*/ 129 h 248"/>
                <a:gd name="T60" fmla="*/ 21 w 268"/>
                <a:gd name="T61" fmla="*/ 62 h 248"/>
                <a:gd name="T62" fmla="*/ 63 w 268"/>
                <a:gd name="T63" fmla="*/ 20 h 248"/>
                <a:gd name="T64" fmla="*/ 73 w 268"/>
                <a:gd name="T65" fmla="*/ 38 h 248"/>
                <a:gd name="T66" fmla="*/ 39 w 268"/>
                <a:gd name="T67" fmla="*/ 72 h 248"/>
                <a:gd name="T68" fmla="*/ 21 w 268"/>
                <a:gd name="T69" fmla="*/ 62 h 248"/>
                <a:gd name="T70" fmla="*/ 73 w 268"/>
                <a:gd name="T71" fmla="*/ 15 h 248"/>
                <a:gd name="T72" fmla="*/ 129 w 268"/>
                <a:gd name="T73" fmla="*/ 0 h 248"/>
                <a:gd name="T74" fmla="*/ 129 w 268"/>
                <a:gd name="T75" fmla="*/ 20 h 248"/>
                <a:gd name="T76" fmla="*/ 83 w 268"/>
                <a:gd name="T77" fmla="*/ 32 h 248"/>
                <a:gd name="T78" fmla="*/ 73 w 268"/>
                <a:gd name="T79" fmla="*/ 1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8" h="248">
                  <a:moveTo>
                    <a:pt x="141" y="0"/>
                  </a:moveTo>
                  <a:cubicBezTo>
                    <a:pt x="161" y="1"/>
                    <a:pt x="180" y="6"/>
                    <a:pt x="197" y="15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73" y="26"/>
                    <a:pt x="157" y="21"/>
                    <a:pt x="141" y="20"/>
                  </a:cubicBezTo>
                  <a:cubicBezTo>
                    <a:pt x="141" y="0"/>
                    <a:pt x="141" y="0"/>
                    <a:pt x="141" y="0"/>
                  </a:cubicBezTo>
                  <a:close/>
                  <a:moveTo>
                    <a:pt x="207" y="21"/>
                  </a:moveTo>
                  <a:cubicBezTo>
                    <a:pt x="223" y="31"/>
                    <a:pt x="237" y="45"/>
                    <a:pt x="248" y="6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21" y="59"/>
                    <a:pt x="210" y="47"/>
                    <a:pt x="197" y="39"/>
                  </a:cubicBezTo>
                  <a:cubicBezTo>
                    <a:pt x="207" y="21"/>
                    <a:pt x="207" y="21"/>
                    <a:pt x="207" y="21"/>
                  </a:cubicBezTo>
                  <a:close/>
                  <a:moveTo>
                    <a:pt x="254" y="72"/>
                  </a:moveTo>
                  <a:cubicBezTo>
                    <a:pt x="262" y="88"/>
                    <a:pt x="267" y="106"/>
                    <a:pt x="268" y="125"/>
                  </a:cubicBezTo>
                  <a:cubicBezTo>
                    <a:pt x="248" y="125"/>
                    <a:pt x="248" y="125"/>
                    <a:pt x="248" y="125"/>
                  </a:cubicBezTo>
                  <a:cubicBezTo>
                    <a:pt x="247" y="110"/>
                    <a:pt x="242" y="95"/>
                    <a:pt x="236" y="82"/>
                  </a:cubicBezTo>
                  <a:cubicBezTo>
                    <a:pt x="254" y="72"/>
                    <a:pt x="254" y="72"/>
                    <a:pt x="254" y="72"/>
                  </a:cubicBezTo>
                  <a:close/>
                  <a:moveTo>
                    <a:pt x="64" y="248"/>
                  </a:moveTo>
                  <a:cubicBezTo>
                    <a:pt x="47" y="238"/>
                    <a:pt x="33" y="224"/>
                    <a:pt x="22" y="207"/>
                  </a:cubicBezTo>
                  <a:cubicBezTo>
                    <a:pt x="40" y="197"/>
                    <a:pt x="40" y="197"/>
                    <a:pt x="40" y="197"/>
                  </a:cubicBezTo>
                  <a:cubicBezTo>
                    <a:pt x="49" y="210"/>
                    <a:pt x="61" y="222"/>
                    <a:pt x="74" y="230"/>
                  </a:cubicBezTo>
                  <a:cubicBezTo>
                    <a:pt x="64" y="248"/>
                    <a:pt x="64" y="248"/>
                    <a:pt x="64" y="248"/>
                  </a:cubicBezTo>
                  <a:close/>
                  <a:moveTo>
                    <a:pt x="16" y="197"/>
                  </a:moveTo>
                  <a:cubicBezTo>
                    <a:pt x="7" y="180"/>
                    <a:pt x="1" y="161"/>
                    <a:pt x="0" y="140"/>
                  </a:cubicBezTo>
                  <a:cubicBezTo>
                    <a:pt x="21" y="140"/>
                    <a:pt x="21" y="140"/>
                    <a:pt x="21" y="140"/>
                  </a:cubicBezTo>
                  <a:cubicBezTo>
                    <a:pt x="22" y="157"/>
                    <a:pt x="27" y="173"/>
                    <a:pt x="34" y="187"/>
                  </a:cubicBezTo>
                  <a:cubicBezTo>
                    <a:pt x="16" y="197"/>
                    <a:pt x="16" y="197"/>
                    <a:pt x="16" y="197"/>
                  </a:cubicBezTo>
                  <a:close/>
                  <a:moveTo>
                    <a:pt x="0" y="129"/>
                  </a:moveTo>
                  <a:cubicBezTo>
                    <a:pt x="1" y="108"/>
                    <a:pt x="6" y="89"/>
                    <a:pt x="15" y="72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26" y="96"/>
                    <a:pt x="22" y="112"/>
                    <a:pt x="21" y="129"/>
                  </a:cubicBezTo>
                  <a:cubicBezTo>
                    <a:pt x="0" y="129"/>
                    <a:pt x="0" y="129"/>
                    <a:pt x="0" y="129"/>
                  </a:cubicBezTo>
                  <a:close/>
                  <a:moveTo>
                    <a:pt x="21" y="62"/>
                  </a:moveTo>
                  <a:cubicBezTo>
                    <a:pt x="32" y="45"/>
                    <a:pt x="46" y="31"/>
                    <a:pt x="63" y="20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60" y="47"/>
                    <a:pt x="48" y="59"/>
                    <a:pt x="39" y="72"/>
                  </a:cubicBezTo>
                  <a:cubicBezTo>
                    <a:pt x="21" y="62"/>
                    <a:pt x="21" y="62"/>
                    <a:pt x="21" y="62"/>
                  </a:cubicBezTo>
                  <a:close/>
                  <a:moveTo>
                    <a:pt x="73" y="15"/>
                  </a:moveTo>
                  <a:cubicBezTo>
                    <a:pt x="90" y="6"/>
                    <a:pt x="109" y="0"/>
                    <a:pt x="129" y="0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13" y="21"/>
                    <a:pt x="97" y="25"/>
                    <a:pt x="83" y="32"/>
                  </a:cubicBezTo>
                  <a:cubicBezTo>
                    <a:pt x="73" y="15"/>
                    <a:pt x="73" y="15"/>
                    <a:pt x="73" y="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297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208088" y="3851275"/>
            <a:ext cx="5429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id-ID" altLang="zh-CN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40438" y="2047875"/>
            <a:ext cx="600075" cy="568325"/>
          </a:xfrm>
          <a:custGeom>
            <a:avLst/>
            <a:gdLst>
              <a:gd name="T0" fmla="*/ 421 w 460"/>
              <a:gd name="T1" fmla="*/ 0 h 437"/>
              <a:gd name="T2" fmla="*/ 39 w 460"/>
              <a:gd name="T3" fmla="*/ 0 h 437"/>
              <a:gd name="T4" fmla="*/ 0 w 460"/>
              <a:gd name="T5" fmla="*/ 38 h 437"/>
              <a:gd name="T6" fmla="*/ 0 w 460"/>
              <a:gd name="T7" fmla="*/ 334 h 437"/>
              <a:gd name="T8" fmla="*/ 39 w 460"/>
              <a:gd name="T9" fmla="*/ 373 h 437"/>
              <a:gd name="T10" fmla="*/ 155 w 460"/>
              <a:gd name="T11" fmla="*/ 373 h 437"/>
              <a:gd name="T12" fmla="*/ 134 w 460"/>
              <a:gd name="T13" fmla="*/ 395 h 437"/>
              <a:gd name="T14" fmla="*/ 124 w 460"/>
              <a:gd name="T15" fmla="*/ 407 h 437"/>
              <a:gd name="T16" fmla="*/ 123 w 460"/>
              <a:gd name="T17" fmla="*/ 424 h 437"/>
              <a:gd name="T18" fmla="*/ 152 w 460"/>
              <a:gd name="T19" fmla="*/ 437 h 437"/>
              <a:gd name="T20" fmla="*/ 308 w 460"/>
              <a:gd name="T21" fmla="*/ 437 h 437"/>
              <a:gd name="T22" fmla="*/ 337 w 460"/>
              <a:gd name="T23" fmla="*/ 424 h 437"/>
              <a:gd name="T24" fmla="*/ 336 w 460"/>
              <a:gd name="T25" fmla="*/ 407 h 437"/>
              <a:gd name="T26" fmla="*/ 325 w 460"/>
              <a:gd name="T27" fmla="*/ 395 h 437"/>
              <a:gd name="T28" fmla="*/ 304 w 460"/>
              <a:gd name="T29" fmla="*/ 373 h 437"/>
              <a:gd name="T30" fmla="*/ 421 w 460"/>
              <a:gd name="T31" fmla="*/ 373 h 437"/>
              <a:gd name="T32" fmla="*/ 460 w 460"/>
              <a:gd name="T33" fmla="*/ 334 h 437"/>
              <a:gd name="T34" fmla="*/ 460 w 460"/>
              <a:gd name="T35" fmla="*/ 38 h 437"/>
              <a:gd name="T36" fmla="*/ 421 w 460"/>
              <a:gd name="T37" fmla="*/ 0 h 437"/>
              <a:gd name="T38" fmla="*/ 315 w 460"/>
              <a:gd name="T39" fmla="*/ 405 h 437"/>
              <a:gd name="T40" fmla="*/ 324 w 460"/>
              <a:gd name="T41" fmla="*/ 415 h 437"/>
              <a:gd name="T42" fmla="*/ 324 w 460"/>
              <a:gd name="T43" fmla="*/ 418 h 437"/>
              <a:gd name="T44" fmla="*/ 308 w 460"/>
              <a:gd name="T45" fmla="*/ 423 h 437"/>
              <a:gd name="T46" fmla="*/ 152 w 460"/>
              <a:gd name="T47" fmla="*/ 423 h 437"/>
              <a:gd name="T48" fmla="*/ 136 w 460"/>
              <a:gd name="T49" fmla="*/ 418 h 437"/>
              <a:gd name="T50" fmla="*/ 135 w 460"/>
              <a:gd name="T51" fmla="*/ 415 h 437"/>
              <a:gd name="T52" fmla="*/ 135 w 460"/>
              <a:gd name="T53" fmla="*/ 415 h 437"/>
              <a:gd name="T54" fmla="*/ 145 w 460"/>
              <a:gd name="T55" fmla="*/ 405 h 437"/>
              <a:gd name="T56" fmla="*/ 172 w 460"/>
              <a:gd name="T57" fmla="*/ 373 h 437"/>
              <a:gd name="T58" fmla="*/ 288 w 460"/>
              <a:gd name="T59" fmla="*/ 373 h 437"/>
              <a:gd name="T60" fmla="*/ 315 w 460"/>
              <a:gd name="T61" fmla="*/ 405 h 437"/>
              <a:gd name="T62" fmla="*/ 431 w 460"/>
              <a:gd name="T63" fmla="*/ 334 h 437"/>
              <a:gd name="T64" fmla="*/ 421 w 460"/>
              <a:gd name="T65" fmla="*/ 344 h 437"/>
              <a:gd name="T66" fmla="*/ 39 w 460"/>
              <a:gd name="T67" fmla="*/ 344 h 437"/>
              <a:gd name="T68" fmla="*/ 29 w 460"/>
              <a:gd name="T69" fmla="*/ 334 h 437"/>
              <a:gd name="T70" fmla="*/ 29 w 460"/>
              <a:gd name="T71" fmla="*/ 38 h 437"/>
              <a:gd name="T72" fmla="*/ 39 w 460"/>
              <a:gd name="T73" fmla="*/ 28 h 437"/>
              <a:gd name="T74" fmla="*/ 421 w 460"/>
              <a:gd name="T75" fmla="*/ 28 h 437"/>
              <a:gd name="T76" fmla="*/ 431 w 460"/>
              <a:gd name="T77" fmla="*/ 38 h 437"/>
              <a:gd name="T78" fmla="*/ 431 w 460"/>
              <a:gd name="T79" fmla="*/ 334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60" h="437">
                <a:moveTo>
                  <a:pt x="421" y="0"/>
                </a:moveTo>
                <a:cubicBezTo>
                  <a:pt x="39" y="0"/>
                  <a:pt x="39" y="0"/>
                  <a:pt x="39" y="0"/>
                </a:cubicBezTo>
                <a:cubicBezTo>
                  <a:pt x="17" y="0"/>
                  <a:pt x="0" y="17"/>
                  <a:pt x="0" y="38"/>
                </a:cubicBezTo>
                <a:cubicBezTo>
                  <a:pt x="0" y="334"/>
                  <a:pt x="0" y="334"/>
                  <a:pt x="0" y="334"/>
                </a:cubicBezTo>
                <a:cubicBezTo>
                  <a:pt x="0" y="355"/>
                  <a:pt x="17" y="373"/>
                  <a:pt x="39" y="373"/>
                </a:cubicBezTo>
                <a:cubicBezTo>
                  <a:pt x="155" y="373"/>
                  <a:pt x="155" y="373"/>
                  <a:pt x="155" y="373"/>
                </a:cubicBezTo>
                <a:cubicBezTo>
                  <a:pt x="149" y="381"/>
                  <a:pt x="139" y="390"/>
                  <a:pt x="134" y="395"/>
                </a:cubicBezTo>
                <a:cubicBezTo>
                  <a:pt x="130" y="400"/>
                  <a:pt x="126" y="404"/>
                  <a:pt x="124" y="407"/>
                </a:cubicBezTo>
                <a:cubicBezTo>
                  <a:pt x="121" y="411"/>
                  <a:pt x="119" y="418"/>
                  <a:pt x="123" y="424"/>
                </a:cubicBezTo>
                <a:cubicBezTo>
                  <a:pt x="126" y="430"/>
                  <a:pt x="133" y="437"/>
                  <a:pt x="152" y="437"/>
                </a:cubicBezTo>
                <a:cubicBezTo>
                  <a:pt x="308" y="437"/>
                  <a:pt x="308" y="437"/>
                  <a:pt x="308" y="437"/>
                </a:cubicBezTo>
                <a:cubicBezTo>
                  <a:pt x="326" y="437"/>
                  <a:pt x="334" y="430"/>
                  <a:pt x="337" y="424"/>
                </a:cubicBezTo>
                <a:cubicBezTo>
                  <a:pt x="340" y="418"/>
                  <a:pt x="339" y="411"/>
                  <a:pt x="336" y="407"/>
                </a:cubicBezTo>
                <a:cubicBezTo>
                  <a:pt x="334" y="404"/>
                  <a:pt x="330" y="400"/>
                  <a:pt x="325" y="395"/>
                </a:cubicBezTo>
                <a:cubicBezTo>
                  <a:pt x="320" y="390"/>
                  <a:pt x="311" y="381"/>
                  <a:pt x="304" y="373"/>
                </a:cubicBezTo>
                <a:cubicBezTo>
                  <a:pt x="421" y="373"/>
                  <a:pt x="421" y="373"/>
                  <a:pt x="421" y="373"/>
                </a:cubicBezTo>
                <a:cubicBezTo>
                  <a:pt x="442" y="373"/>
                  <a:pt x="460" y="355"/>
                  <a:pt x="460" y="334"/>
                </a:cubicBezTo>
                <a:cubicBezTo>
                  <a:pt x="460" y="38"/>
                  <a:pt x="460" y="38"/>
                  <a:pt x="460" y="38"/>
                </a:cubicBezTo>
                <a:cubicBezTo>
                  <a:pt x="460" y="17"/>
                  <a:pt x="442" y="0"/>
                  <a:pt x="421" y="0"/>
                </a:cubicBezTo>
                <a:close/>
                <a:moveTo>
                  <a:pt x="315" y="405"/>
                </a:moveTo>
                <a:cubicBezTo>
                  <a:pt x="319" y="409"/>
                  <a:pt x="323" y="413"/>
                  <a:pt x="324" y="415"/>
                </a:cubicBezTo>
                <a:cubicBezTo>
                  <a:pt x="324" y="415"/>
                  <a:pt x="325" y="417"/>
                  <a:pt x="324" y="418"/>
                </a:cubicBezTo>
                <a:cubicBezTo>
                  <a:pt x="322" y="421"/>
                  <a:pt x="316" y="423"/>
                  <a:pt x="308" y="423"/>
                </a:cubicBezTo>
                <a:cubicBezTo>
                  <a:pt x="152" y="423"/>
                  <a:pt x="152" y="423"/>
                  <a:pt x="152" y="423"/>
                </a:cubicBezTo>
                <a:cubicBezTo>
                  <a:pt x="143" y="423"/>
                  <a:pt x="138" y="421"/>
                  <a:pt x="136" y="418"/>
                </a:cubicBezTo>
                <a:cubicBezTo>
                  <a:pt x="135" y="417"/>
                  <a:pt x="135" y="415"/>
                  <a:pt x="135" y="415"/>
                </a:cubicBezTo>
                <a:cubicBezTo>
                  <a:pt x="135" y="415"/>
                  <a:pt x="135" y="415"/>
                  <a:pt x="135" y="415"/>
                </a:cubicBezTo>
                <a:cubicBezTo>
                  <a:pt x="137" y="413"/>
                  <a:pt x="140" y="409"/>
                  <a:pt x="145" y="405"/>
                </a:cubicBezTo>
                <a:cubicBezTo>
                  <a:pt x="157" y="393"/>
                  <a:pt x="167" y="382"/>
                  <a:pt x="172" y="373"/>
                </a:cubicBezTo>
                <a:cubicBezTo>
                  <a:pt x="288" y="373"/>
                  <a:pt x="288" y="373"/>
                  <a:pt x="288" y="373"/>
                </a:cubicBezTo>
                <a:cubicBezTo>
                  <a:pt x="292" y="382"/>
                  <a:pt x="302" y="393"/>
                  <a:pt x="315" y="405"/>
                </a:cubicBezTo>
                <a:close/>
                <a:moveTo>
                  <a:pt x="431" y="334"/>
                </a:moveTo>
                <a:cubicBezTo>
                  <a:pt x="431" y="340"/>
                  <a:pt x="426" y="344"/>
                  <a:pt x="421" y="344"/>
                </a:cubicBezTo>
                <a:cubicBezTo>
                  <a:pt x="39" y="344"/>
                  <a:pt x="39" y="344"/>
                  <a:pt x="39" y="344"/>
                </a:cubicBezTo>
                <a:cubicBezTo>
                  <a:pt x="33" y="344"/>
                  <a:pt x="29" y="340"/>
                  <a:pt x="29" y="334"/>
                </a:cubicBezTo>
                <a:cubicBezTo>
                  <a:pt x="29" y="38"/>
                  <a:pt x="29" y="38"/>
                  <a:pt x="29" y="38"/>
                </a:cubicBezTo>
                <a:cubicBezTo>
                  <a:pt x="29" y="33"/>
                  <a:pt x="33" y="28"/>
                  <a:pt x="39" y="28"/>
                </a:cubicBezTo>
                <a:cubicBezTo>
                  <a:pt x="421" y="28"/>
                  <a:pt x="421" y="28"/>
                  <a:pt x="421" y="28"/>
                </a:cubicBezTo>
                <a:cubicBezTo>
                  <a:pt x="426" y="28"/>
                  <a:pt x="431" y="33"/>
                  <a:pt x="431" y="38"/>
                </a:cubicBezTo>
                <a:lnTo>
                  <a:pt x="431" y="334"/>
                </a:lnTo>
                <a:close/>
              </a:path>
            </a:pathLst>
          </a:cu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8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15050" y="2122488"/>
            <a:ext cx="449263" cy="298450"/>
          </a:xfrm>
          <a:custGeom>
            <a:avLst/>
            <a:gdLst>
              <a:gd name="T0" fmla="*/ 321 w 345"/>
              <a:gd name="T1" fmla="*/ 0 h 230"/>
              <a:gd name="T2" fmla="*/ 25 w 345"/>
              <a:gd name="T3" fmla="*/ 0 h 230"/>
              <a:gd name="T4" fmla="*/ 0 w 345"/>
              <a:gd name="T5" fmla="*/ 24 h 230"/>
              <a:gd name="T6" fmla="*/ 0 w 345"/>
              <a:gd name="T7" fmla="*/ 206 h 230"/>
              <a:gd name="T8" fmla="*/ 25 w 345"/>
              <a:gd name="T9" fmla="*/ 230 h 230"/>
              <a:gd name="T10" fmla="*/ 321 w 345"/>
              <a:gd name="T11" fmla="*/ 230 h 230"/>
              <a:gd name="T12" fmla="*/ 345 w 345"/>
              <a:gd name="T13" fmla="*/ 206 h 230"/>
              <a:gd name="T14" fmla="*/ 345 w 345"/>
              <a:gd name="T15" fmla="*/ 24 h 230"/>
              <a:gd name="T16" fmla="*/ 321 w 345"/>
              <a:gd name="T17" fmla="*/ 0 h 230"/>
              <a:gd name="T18" fmla="*/ 331 w 345"/>
              <a:gd name="T19" fmla="*/ 206 h 230"/>
              <a:gd name="T20" fmla="*/ 321 w 345"/>
              <a:gd name="T21" fmla="*/ 216 h 230"/>
              <a:gd name="T22" fmla="*/ 25 w 345"/>
              <a:gd name="T23" fmla="*/ 216 h 230"/>
              <a:gd name="T24" fmla="*/ 15 w 345"/>
              <a:gd name="T25" fmla="*/ 206 h 230"/>
              <a:gd name="T26" fmla="*/ 15 w 345"/>
              <a:gd name="T27" fmla="*/ 24 h 230"/>
              <a:gd name="T28" fmla="*/ 25 w 345"/>
              <a:gd name="T29" fmla="*/ 14 h 230"/>
              <a:gd name="T30" fmla="*/ 321 w 345"/>
              <a:gd name="T31" fmla="*/ 14 h 230"/>
              <a:gd name="T32" fmla="*/ 331 w 345"/>
              <a:gd name="T33" fmla="*/ 24 h 230"/>
              <a:gd name="T34" fmla="*/ 331 w 345"/>
              <a:gd name="T35" fmla="*/ 206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5" h="230">
                <a:moveTo>
                  <a:pt x="321" y="0"/>
                </a:move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206"/>
                  <a:pt x="0" y="206"/>
                  <a:pt x="0" y="206"/>
                </a:cubicBezTo>
                <a:cubicBezTo>
                  <a:pt x="0" y="219"/>
                  <a:pt x="11" y="230"/>
                  <a:pt x="25" y="230"/>
                </a:cubicBezTo>
                <a:cubicBezTo>
                  <a:pt x="321" y="230"/>
                  <a:pt x="321" y="230"/>
                  <a:pt x="321" y="230"/>
                </a:cubicBezTo>
                <a:cubicBezTo>
                  <a:pt x="334" y="230"/>
                  <a:pt x="345" y="219"/>
                  <a:pt x="345" y="206"/>
                </a:cubicBezTo>
                <a:cubicBezTo>
                  <a:pt x="345" y="24"/>
                  <a:pt x="345" y="24"/>
                  <a:pt x="345" y="24"/>
                </a:cubicBezTo>
                <a:cubicBezTo>
                  <a:pt x="345" y="11"/>
                  <a:pt x="334" y="0"/>
                  <a:pt x="321" y="0"/>
                </a:cubicBezTo>
                <a:close/>
                <a:moveTo>
                  <a:pt x="331" y="206"/>
                </a:moveTo>
                <a:cubicBezTo>
                  <a:pt x="331" y="211"/>
                  <a:pt x="326" y="216"/>
                  <a:pt x="321" y="216"/>
                </a:cubicBezTo>
                <a:cubicBezTo>
                  <a:pt x="25" y="216"/>
                  <a:pt x="25" y="216"/>
                  <a:pt x="25" y="216"/>
                </a:cubicBezTo>
                <a:cubicBezTo>
                  <a:pt x="19" y="216"/>
                  <a:pt x="15" y="211"/>
                  <a:pt x="15" y="206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19"/>
                  <a:pt x="19" y="14"/>
                  <a:pt x="25" y="14"/>
                </a:cubicBezTo>
                <a:cubicBezTo>
                  <a:pt x="321" y="14"/>
                  <a:pt x="321" y="14"/>
                  <a:pt x="321" y="14"/>
                </a:cubicBezTo>
                <a:cubicBezTo>
                  <a:pt x="326" y="14"/>
                  <a:pt x="331" y="19"/>
                  <a:pt x="331" y="24"/>
                </a:cubicBezTo>
                <a:lnTo>
                  <a:pt x="331" y="206"/>
                </a:lnTo>
                <a:close/>
              </a:path>
            </a:pathLst>
          </a:cu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8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11900" y="2430463"/>
            <a:ext cx="55563" cy="57150"/>
          </a:xfrm>
          <a:custGeom>
            <a:avLst/>
            <a:gdLst>
              <a:gd name="T0" fmla="*/ 22 w 43"/>
              <a:gd name="T1" fmla="*/ 0 h 43"/>
              <a:gd name="T2" fmla="*/ 0 w 43"/>
              <a:gd name="T3" fmla="*/ 21 h 43"/>
              <a:gd name="T4" fmla="*/ 22 w 43"/>
              <a:gd name="T5" fmla="*/ 43 h 43"/>
              <a:gd name="T6" fmla="*/ 43 w 43"/>
              <a:gd name="T7" fmla="*/ 21 h 43"/>
              <a:gd name="T8" fmla="*/ 22 w 43"/>
              <a:gd name="T9" fmla="*/ 0 h 43"/>
              <a:gd name="T10" fmla="*/ 22 w 43"/>
              <a:gd name="T11" fmla="*/ 29 h 43"/>
              <a:gd name="T12" fmla="*/ 15 w 43"/>
              <a:gd name="T13" fmla="*/ 21 h 43"/>
              <a:gd name="T14" fmla="*/ 22 w 43"/>
              <a:gd name="T15" fmla="*/ 14 h 43"/>
              <a:gd name="T16" fmla="*/ 29 w 43"/>
              <a:gd name="T17" fmla="*/ 21 h 43"/>
              <a:gd name="T18" fmla="*/ 22 w 43"/>
              <a:gd name="T19" fmla="*/ 29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" h="43">
                <a:moveTo>
                  <a:pt x="22" y="0"/>
                </a:moveTo>
                <a:cubicBezTo>
                  <a:pt x="10" y="0"/>
                  <a:pt x="0" y="9"/>
                  <a:pt x="0" y="21"/>
                </a:cubicBezTo>
                <a:cubicBezTo>
                  <a:pt x="0" y="33"/>
                  <a:pt x="10" y="43"/>
                  <a:pt x="22" y="43"/>
                </a:cubicBezTo>
                <a:cubicBezTo>
                  <a:pt x="34" y="43"/>
                  <a:pt x="43" y="33"/>
                  <a:pt x="43" y="21"/>
                </a:cubicBezTo>
                <a:cubicBezTo>
                  <a:pt x="43" y="9"/>
                  <a:pt x="34" y="0"/>
                  <a:pt x="22" y="0"/>
                </a:cubicBezTo>
                <a:close/>
                <a:moveTo>
                  <a:pt x="22" y="29"/>
                </a:moveTo>
                <a:cubicBezTo>
                  <a:pt x="18" y="29"/>
                  <a:pt x="15" y="25"/>
                  <a:pt x="15" y="21"/>
                </a:cubicBezTo>
                <a:cubicBezTo>
                  <a:pt x="15" y="17"/>
                  <a:pt x="18" y="14"/>
                  <a:pt x="22" y="14"/>
                </a:cubicBezTo>
                <a:cubicBezTo>
                  <a:pt x="26" y="14"/>
                  <a:pt x="29" y="17"/>
                  <a:pt x="29" y="21"/>
                </a:cubicBezTo>
                <a:cubicBezTo>
                  <a:pt x="29" y="25"/>
                  <a:pt x="26" y="29"/>
                  <a:pt x="22" y="29"/>
                </a:cubicBezTo>
                <a:close/>
              </a:path>
            </a:pathLst>
          </a:cu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49988" y="2182813"/>
            <a:ext cx="180975" cy="179387"/>
          </a:xfrm>
          <a:custGeom>
            <a:avLst/>
            <a:gdLst>
              <a:gd name="T0" fmla="*/ 69 w 138"/>
              <a:gd name="T1" fmla="*/ 0 h 138"/>
              <a:gd name="T2" fmla="*/ 0 w 138"/>
              <a:gd name="T3" fmla="*/ 69 h 138"/>
              <a:gd name="T4" fmla="*/ 69 w 138"/>
              <a:gd name="T5" fmla="*/ 138 h 138"/>
              <a:gd name="T6" fmla="*/ 138 w 138"/>
              <a:gd name="T7" fmla="*/ 69 h 138"/>
              <a:gd name="T8" fmla="*/ 69 w 138"/>
              <a:gd name="T9" fmla="*/ 0 h 138"/>
              <a:gd name="T10" fmla="*/ 69 w 138"/>
              <a:gd name="T11" fmla="*/ 124 h 138"/>
              <a:gd name="T12" fmla="*/ 14 w 138"/>
              <a:gd name="T13" fmla="*/ 69 h 138"/>
              <a:gd name="T14" fmla="*/ 64 w 138"/>
              <a:gd name="T15" fmla="*/ 15 h 138"/>
              <a:gd name="T16" fmla="*/ 64 w 138"/>
              <a:gd name="T17" fmla="*/ 79 h 138"/>
              <a:gd name="T18" fmla="*/ 122 w 138"/>
              <a:gd name="T19" fmla="*/ 57 h 138"/>
              <a:gd name="T20" fmla="*/ 123 w 138"/>
              <a:gd name="T21" fmla="*/ 69 h 138"/>
              <a:gd name="T22" fmla="*/ 69 w 138"/>
              <a:gd name="T23" fmla="*/ 124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8" h="138">
                <a:moveTo>
                  <a:pt x="69" y="0"/>
                </a:moveTo>
                <a:cubicBezTo>
                  <a:pt x="31" y="0"/>
                  <a:pt x="0" y="31"/>
                  <a:pt x="0" y="69"/>
                </a:cubicBezTo>
                <a:cubicBezTo>
                  <a:pt x="0" y="107"/>
                  <a:pt x="31" y="138"/>
                  <a:pt x="69" y="138"/>
                </a:cubicBezTo>
                <a:cubicBezTo>
                  <a:pt x="107" y="138"/>
                  <a:pt x="138" y="107"/>
                  <a:pt x="138" y="69"/>
                </a:cubicBezTo>
                <a:cubicBezTo>
                  <a:pt x="138" y="31"/>
                  <a:pt x="107" y="0"/>
                  <a:pt x="69" y="0"/>
                </a:cubicBezTo>
                <a:close/>
                <a:moveTo>
                  <a:pt x="69" y="124"/>
                </a:moveTo>
                <a:cubicBezTo>
                  <a:pt x="39" y="124"/>
                  <a:pt x="14" y="99"/>
                  <a:pt x="14" y="69"/>
                </a:cubicBezTo>
                <a:cubicBezTo>
                  <a:pt x="14" y="41"/>
                  <a:pt x="36" y="18"/>
                  <a:pt x="64" y="15"/>
                </a:cubicBezTo>
                <a:cubicBezTo>
                  <a:pt x="64" y="79"/>
                  <a:pt x="64" y="79"/>
                  <a:pt x="64" y="79"/>
                </a:cubicBezTo>
                <a:cubicBezTo>
                  <a:pt x="122" y="57"/>
                  <a:pt x="122" y="57"/>
                  <a:pt x="122" y="57"/>
                </a:cubicBezTo>
                <a:cubicBezTo>
                  <a:pt x="123" y="61"/>
                  <a:pt x="123" y="65"/>
                  <a:pt x="123" y="69"/>
                </a:cubicBezTo>
                <a:cubicBezTo>
                  <a:pt x="123" y="99"/>
                  <a:pt x="99" y="124"/>
                  <a:pt x="69" y="124"/>
                </a:cubicBezTo>
                <a:close/>
              </a:path>
            </a:pathLst>
          </a:cu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2972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15088" y="3276600"/>
            <a:ext cx="595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id-ID" altLang="zh-CN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15088" y="3513138"/>
            <a:ext cx="22018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本模板来自微信公众号：趣你的</a:t>
            </a:r>
            <a:r>
              <a:rPr lang="en-US" altLang="zh-CN" sz="1400" dirty="0">
                <a:solidFill>
                  <a:srgbClr val="000000"/>
                </a:solidFill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</a:rPr>
              <a:t>。一不小心，你就能学会</a:t>
            </a:r>
            <a:r>
              <a:rPr lang="en-US" altLang="zh-CN" sz="1400" dirty="0" smtClean="0">
                <a:solidFill>
                  <a:srgbClr val="000000"/>
                </a:solidFill>
              </a:rPr>
              <a:t>PPT</a:t>
            </a:r>
            <a:r>
              <a:rPr lang="zh-CN" altLang="en-US" sz="1400" dirty="0" smtClean="0">
                <a:solidFill>
                  <a:srgbClr val="000000"/>
                </a:solidFill>
              </a:rPr>
              <a:t>。</a:t>
            </a:r>
            <a:endParaRPr lang="zh-CN" altLang="en-US" sz="1400" dirty="0">
              <a:solidFill>
                <a:srgbClr val="000000"/>
              </a:solidFill>
            </a:endParaRPr>
          </a:p>
        </p:txBody>
      </p:sp>
      <p:grpSp>
        <p:nvGrpSpPr>
          <p:cNvPr id="93" name="Group 96出自【趣你的PPT】(微信:qunideppt)：最优质的PPT资源库"/>
          <p:cNvGrpSpPr/>
          <p:nvPr/>
        </p:nvGrpSpPr>
        <p:grpSpPr>
          <a:xfrm>
            <a:off x="5941719" y="3418677"/>
            <a:ext cx="330845" cy="383084"/>
            <a:chOff x="4937125" y="1749425"/>
            <a:chExt cx="392113" cy="454025"/>
          </a:xfrm>
          <a:solidFill>
            <a:srgbClr val="5BBBD4"/>
          </a:solidFill>
        </p:grpSpPr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16500" y="2016125"/>
              <a:ext cx="79375" cy="19050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6663" y="1952625"/>
              <a:ext cx="84138" cy="19050"/>
            </a:xfrm>
            <a:custGeom>
              <a:avLst/>
              <a:gdLst>
                <a:gd name="T0" fmla="*/ 15 w 17"/>
                <a:gd name="T1" fmla="*/ 4 h 4"/>
                <a:gd name="T2" fmla="*/ 2 w 17"/>
                <a:gd name="T3" fmla="*/ 4 h 4"/>
                <a:gd name="T4" fmla="*/ 0 w 17"/>
                <a:gd name="T5" fmla="*/ 2 h 4"/>
                <a:gd name="T6" fmla="*/ 2 w 17"/>
                <a:gd name="T7" fmla="*/ 0 h 4"/>
                <a:gd name="T8" fmla="*/ 15 w 17"/>
                <a:gd name="T9" fmla="*/ 0 h 4"/>
                <a:gd name="T10" fmla="*/ 17 w 17"/>
                <a:gd name="T11" fmla="*/ 2 h 4"/>
                <a:gd name="T12" fmla="*/ 15 w 1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">
                  <a:moveTo>
                    <a:pt x="1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ubicBezTo>
                    <a:pt x="17" y="4"/>
                    <a:pt x="16" y="4"/>
                    <a:pt x="15" y="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76813" y="2055813"/>
              <a:ext cx="307975" cy="117475"/>
            </a:xfrm>
            <a:custGeom>
              <a:avLst/>
              <a:gdLst>
                <a:gd name="T0" fmla="*/ 61 w 62"/>
                <a:gd name="T1" fmla="*/ 16 h 24"/>
                <a:gd name="T2" fmla="*/ 52 w 62"/>
                <a:gd name="T3" fmla="*/ 0 h 24"/>
                <a:gd name="T4" fmla="*/ 10 w 62"/>
                <a:gd name="T5" fmla="*/ 0 h 24"/>
                <a:gd name="T6" fmla="*/ 7 w 62"/>
                <a:gd name="T7" fmla="*/ 4 h 24"/>
                <a:gd name="T8" fmla="*/ 15 w 62"/>
                <a:gd name="T9" fmla="*/ 4 h 24"/>
                <a:gd name="T10" fmla="*/ 17 w 62"/>
                <a:gd name="T11" fmla="*/ 6 h 24"/>
                <a:gd name="T12" fmla="*/ 15 w 62"/>
                <a:gd name="T13" fmla="*/ 8 h 24"/>
                <a:gd name="T14" fmla="*/ 5 w 62"/>
                <a:gd name="T15" fmla="*/ 8 h 24"/>
                <a:gd name="T16" fmla="*/ 1 w 62"/>
                <a:gd name="T17" fmla="*/ 16 h 24"/>
                <a:gd name="T18" fmla="*/ 9 w 62"/>
                <a:gd name="T19" fmla="*/ 16 h 24"/>
                <a:gd name="T20" fmla="*/ 11 w 62"/>
                <a:gd name="T21" fmla="*/ 18 h 24"/>
                <a:gd name="T22" fmla="*/ 9 w 62"/>
                <a:gd name="T23" fmla="*/ 20 h 24"/>
                <a:gd name="T24" fmla="*/ 0 w 62"/>
                <a:gd name="T25" fmla="*/ 20 h 24"/>
                <a:gd name="T26" fmla="*/ 0 w 62"/>
                <a:gd name="T27" fmla="*/ 21 h 24"/>
                <a:gd name="T28" fmla="*/ 9 w 62"/>
                <a:gd name="T29" fmla="*/ 24 h 24"/>
                <a:gd name="T30" fmla="*/ 52 w 62"/>
                <a:gd name="T31" fmla="*/ 24 h 24"/>
                <a:gd name="T32" fmla="*/ 61 w 62"/>
                <a:gd name="T33" fmla="*/ 21 h 24"/>
                <a:gd name="T34" fmla="*/ 62 w 62"/>
                <a:gd name="T35" fmla="*/ 20 h 24"/>
                <a:gd name="T36" fmla="*/ 61 w 62"/>
                <a:gd name="T3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24">
                  <a:moveTo>
                    <a:pt x="61" y="16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8" y="3"/>
                    <a:pt x="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7" y="5"/>
                    <a:pt x="17" y="6"/>
                  </a:cubicBezTo>
                  <a:cubicBezTo>
                    <a:pt x="17" y="7"/>
                    <a:pt x="16" y="8"/>
                    <a:pt x="1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3" y="12"/>
                    <a:pt x="1" y="16"/>
                    <a:pt x="1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1" y="17"/>
                    <a:pt x="11" y="18"/>
                  </a:cubicBezTo>
                  <a:cubicBezTo>
                    <a:pt x="11" y="19"/>
                    <a:pt x="10" y="20"/>
                    <a:pt x="9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3"/>
                    <a:pt x="4" y="24"/>
                    <a:pt x="9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7" y="24"/>
                    <a:pt x="60" y="23"/>
                    <a:pt x="61" y="21"/>
                  </a:cubicBezTo>
                  <a:cubicBezTo>
                    <a:pt x="62" y="21"/>
                    <a:pt x="62" y="20"/>
                    <a:pt x="62" y="20"/>
                  </a:cubicBezTo>
                  <a:cubicBezTo>
                    <a:pt x="62" y="18"/>
                    <a:pt x="61" y="17"/>
                    <a:pt x="61" y="1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37125" y="1749425"/>
              <a:ext cx="392113" cy="454025"/>
            </a:xfrm>
            <a:custGeom>
              <a:avLst/>
              <a:gdLst>
                <a:gd name="T0" fmla="*/ 63 w 79"/>
                <a:gd name="T1" fmla="*/ 92 h 92"/>
                <a:gd name="T2" fmla="*/ 15 w 79"/>
                <a:gd name="T3" fmla="*/ 92 h 92"/>
                <a:gd name="T4" fmla="*/ 2 w 79"/>
                <a:gd name="T5" fmla="*/ 87 h 92"/>
                <a:gd name="T6" fmla="*/ 3 w 79"/>
                <a:gd name="T7" fmla="*/ 78 h 92"/>
                <a:gd name="T8" fmla="*/ 28 w 79"/>
                <a:gd name="T9" fmla="*/ 31 h 92"/>
                <a:gd name="T10" fmla="*/ 28 w 79"/>
                <a:gd name="T11" fmla="*/ 10 h 92"/>
                <a:gd name="T12" fmla="*/ 27 w 79"/>
                <a:gd name="T13" fmla="*/ 10 h 92"/>
                <a:gd name="T14" fmla="*/ 23 w 79"/>
                <a:gd name="T15" fmla="*/ 9 h 92"/>
                <a:gd name="T16" fmla="*/ 23 w 79"/>
                <a:gd name="T17" fmla="*/ 8 h 92"/>
                <a:gd name="T18" fmla="*/ 22 w 79"/>
                <a:gd name="T19" fmla="*/ 2 h 92"/>
                <a:gd name="T20" fmla="*/ 24 w 79"/>
                <a:gd name="T21" fmla="*/ 0 h 92"/>
                <a:gd name="T22" fmla="*/ 54 w 79"/>
                <a:gd name="T23" fmla="*/ 0 h 92"/>
                <a:gd name="T24" fmla="*/ 56 w 79"/>
                <a:gd name="T25" fmla="*/ 2 h 92"/>
                <a:gd name="T26" fmla="*/ 55 w 79"/>
                <a:gd name="T27" fmla="*/ 8 h 92"/>
                <a:gd name="T28" fmla="*/ 55 w 79"/>
                <a:gd name="T29" fmla="*/ 9 h 92"/>
                <a:gd name="T30" fmla="*/ 51 w 79"/>
                <a:gd name="T31" fmla="*/ 10 h 92"/>
                <a:gd name="T32" fmla="*/ 50 w 79"/>
                <a:gd name="T33" fmla="*/ 10 h 92"/>
                <a:gd name="T34" fmla="*/ 50 w 79"/>
                <a:gd name="T35" fmla="*/ 12 h 92"/>
                <a:gd name="T36" fmla="*/ 50 w 79"/>
                <a:gd name="T37" fmla="*/ 31 h 92"/>
                <a:gd name="T38" fmla="*/ 76 w 79"/>
                <a:gd name="T39" fmla="*/ 78 h 92"/>
                <a:gd name="T40" fmla="*/ 76 w 79"/>
                <a:gd name="T41" fmla="*/ 87 h 92"/>
                <a:gd name="T42" fmla="*/ 63 w 79"/>
                <a:gd name="T43" fmla="*/ 92 h 92"/>
                <a:gd name="T44" fmla="*/ 26 w 79"/>
                <a:gd name="T45" fmla="*/ 6 h 92"/>
                <a:gd name="T46" fmla="*/ 27 w 79"/>
                <a:gd name="T47" fmla="*/ 6 h 92"/>
                <a:gd name="T48" fmla="*/ 32 w 79"/>
                <a:gd name="T49" fmla="*/ 10 h 92"/>
                <a:gd name="T50" fmla="*/ 32 w 79"/>
                <a:gd name="T51" fmla="*/ 32 h 92"/>
                <a:gd name="T52" fmla="*/ 32 w 79"/>
                <a:gd name="T53" fmla="*/ 33 h 92"/>
                <a:gd name="T54" fmla="*/ 6 w 79"/>
                <a:gd name="T55" fmla="*/ 80 h 92"/>
                <a:gd name="T56" fmla="*/ 5 w 79"/>
                <a:gd name="T57" fmla="*/ 85 h 92"/>
                <a:gd name="T58" fmla="*/ 15 w 79"/>
                <a:gd name="T59" fmla="*/ 88 h 92"/>
                <a:gd name="T60" fmla="*/ 63 w 79"/>
                <a:gd name="T61" fmla="*/ 88 h 92"/>
                <a:gd name="T62" fmla="*/ 73 w 79"/>
                <a:gd name="T63" fmla="*/ 85 h 92"/>
                <a:gd name="T64" fmla="*/ 72 w 79"/>
                <a:gd name="T65" fmla="*/ 80 h 92"/>
                <a:gd name="T66" fmla="*/ 47 w 79"/>
                <a:gd name="T67" fmla="*/ 33 h 92"/>
                <a:gd name="T68" fmla="*/ 46 w 79"/>
                <a:gd name="T69" fmla="*/ 32 h 92"/>
                <a:gd name="T70" fmla="*/ 46 w 79"/>
                <a:gd name="T71" fmla="*/ 10 h 92"/>
                <a:gd name="T72" fmla="*/ 51 w 79"/>
                <a:gd name="T73" fmla="*/ 6 h 92"/>
                <a:gd name="T74" fmla="*/ 52 w 79"/>
                <a:gd name="T75" fmla="*/ 6 h 92"/>
                <a:gd name="T76" fmla="*/ 52 w 79"/>
                <a:gd name="T77" fmla="*/ 4 h 92"/>
                <a:gd name="T78" fmla="*/ 26 w 79"/>
                <a:gd name="T79" fmla="*/ 4 h 92"/>
                <a:gd name="T80" fmla="*/ 26 w 79"/>
                <a:gd name="T81" fmla="*/ 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9" h="92">
                  <a:moveTo>
                    <a:pt x="63" y="92"/>
                  </a:moveTo>
                  <a:cubicBezTo>
                    <a:pt x="15" y="92"/>
                    <a:pt x="15" y="92"/>
                    <a:pt x="15" y="92"/>
                  </a:cubicBezTo>
                  <a:cubicBezTo>
                    <a:pt x="8" y="92"/>
                    <a:pt x="4" y="90"/>
                    <a:pt x="2" y="87"/>
                  </a:cubicBezTo>
                  <a:cubicBezTo>
                    <a:pt x="0" y="83"/>
                    <a:pt x="2" y="78"/>
                    <a:pt x="3" y="78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7" y="10"/>
                    <a:pt x="27" y="10"/>
                  </a:cubicBezTo>
                  <a:cubicBezTo>
                    <a:pt x="26" y="10"/>
                    <a:pt x="24" y="10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ubicBezTo>
                    <a:pt x="22" y="6"/>
                    <a:pt x="22" y="2"/>
                    <a:pt x="22" y="2"/>
                  </a:cubicBezTo>
                  <a:cubicBezTo>
                    <a:pt x="22" y="1"/>
                    <a:pt x="23" y="0"/>
                    <a:pt x="2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2"/>
                    <a:pt x="56" y="6"/>
                    <a:pt x="55" y="8"/>
                  </a:cubicBezTo>
                  <a:cubicBezTo>
                    <a:pt x="55" y="8"/>
                    <a:pt x="55" y="8"/>
                    <a:pt x="55" y="9"/>
                  </a:cubicBezTo>
                  <a:cubicBezTo>
                    <a:pt x="54" y="10"/>
                    <a:pt x="53" y="10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6" y="78"/>
                    <a:pt x="79" y="83"/>
                    <a:pt x="76" y="87"/>
                  </a:cubicBezTo>
                  <a:cubicBezTo>
                    <a:pt x="74" y="90"/>
                    <a:pt x="70" y="92"/>
                    <a:pt x="63" y="92"/>
                  </a:cubicBezTo>
                  <a:close/>
                  <a:moveTo>
                    <a:pt x="26" y="6"/>
                  </a:moveTo>
                  <a:cubicBezTo>
                    <a:pt x="27" y="6"/>
                    <a:pt x="27" y="6"/>
                    <a:pt x="27" y="6"/>
                  </a:cubicBezTo>
                  <a:cubicBezTo>
                    <a:pt x="29" y="6"/>
                    <a:pt x="31" y="7"/>
                    <a:pt x="32" y="10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3"/>
                    <a:pt x="32" y="33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80"/>
                    <a:pt x="4" y="83"/>
                    <a:pt x="5" y="85"/>
                  </a:cubicBezTo>
                  <a:cubicBezTo>
                    <a:pt x="7" y="87"/>
                    <a:pt x="10" y="88"/>
                    <a:pt x="15" y="88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8" y="88"/>
                    <a:pt x="72" y="87"/>
                    <a:pt x="73" y="85"/>
                  </a:cubicBezTo>
                  <a:cubicBezTo>
                    <a:pt x="74" y="83"/>
                    <a:pt x="72" y="80"/>
                    <a:pt x="72" y="80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6" y="33"/>
                    <a:pt x="46" y="32"/>
                    <a:pt x="46" y="3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7" y="7"/>
                    <a:pt x="49" y="6"/>
                    <a:pt x="51" y="6"/>
                  </a:cubicBezTo>
                  <a:cubicBezTo>
                    <a:pt x="51" y="6"/>
                    <a:pt x="52" y="6"/>
                    <a:pt x="52" y="6"/>
                  </a:cubicBezTo>
                  <a:cubicBezTo>
                    <a:pt x="52" y="5"/>
                    <a:pt x="52" y="5"/>
                    <a:pt x="52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5"/>
                    <a:pt x="26" y="5"/>
                    <a:pt x="26" y="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2972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174163" y="3276600"/>
            <a:ext cx="595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id-ID" altLang="zh-CN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174163" y="3513138"/>
            <a:ext cx="22002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本模板来自微信公众号：趣你的</a:t>
            </a:r>
            <a:r>
              <a:rPr lang="en-US" altLang="zh-CN" sz="1400" dirty="0">
                <a:solidFill>
                  <a:srgbClr val="000000"/>
                </a:solidFill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</a:rPr>
              <a:t>。一不小心，你就能学会</a:t>
            </a:r>
            <a:r>
              <a:rPr lang="en-US" altLang="zh-CN" sz="1400" dirty="0">
                <a:solidFill>
                  <a:srgbClr val="000000"/>
                </a:solidFill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</a:rPr>
              <a:t>。</a:t>
            </a:r>
          </a:p>
        </p:txBody>
      </p:sp>
      <p:grpSp>
        <p:nvGrpSpPr>
          <p:cNvPr id="100" name="Group 101出自【趣你的PPT】(微信:qunideppt)：最优质的PPT资源库"/>
          <p:cNvGrpSpPr/>
          <p:nvPr/>
        </p:nvGrpSpPr>
        <p:grpSpPr>
          <a:xfrm>
            <a:off x="8710188" y="3398581"/>
            <a:ext cx="322945" cy="425025"/>
            <a:chOff x="5081588" y="1744663"/>
            <a:chExt cx="552450" cy="727075"/>
          </a:xfrm>
          <a:solidFill>
            <a:srgbClr val="5BBBD4"/>
          </a:solidFill>
        </p:grpSpPr>
        <p:sp>
          <p:nvSpPr>
            <p:cNvPr id="10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81588" y="1744663"/>
              <a:ext cx="552450" cy="727075"/>
            </a:xfrm>
            <a:custGeom>
              <a:avLst/>
              <a:gdLst>
                <a:gd name="T0" fmla="*/ 884 w 971"/>
                <a:gd name="T1" fmla="*/ 207 h 1283"/>
                <a:gd name="T2" fmla="*/ 715 w 971"/>
                <a:gd name="T3" fmla="*/ 207 h 1283"/>
                <a:gd name="T4" fmla="*/ 715 w 971"/>
                <a:gd name="T5" fmla="*/ 192 h 1283"/>
                <a:gd name="T6" fmla="*/ 673 w 971"/>
                <a:gd name="T7" fmla="*/ 150 h 1283"/>
                <a:gd name="T8" fmla="*/ 578 w 971"/>
                <a:gd name="T9" fmla="*/ 150 h 1283"/>
                <a:gd name="T10" fmla="*/ 589 w 971"/>
                <a:gd name="T11" fmla="*/ 103 h 1283"/>
                <a:gd name="T12" fmla="*/ 485 w 971"/>
                <a:gd name="T13" fmla="*/ 0 h 1283"/>
                <a:gd name="T14" fmla="*/ 382 w 971"/>
                <a:gd name="T15" fmla="*/ 103 h 1283"/>
                <a:gd name="T16" fmla="*/ 393 w 971"/>
                <a:gd name="T17" fmla="*/ 150 h 1283"/>
                <a:gd name="T18" fmla="*/ 297 w 971"/>
                <a:gd name="T19" fmla="*/ 150 h 1283"/>
                <a:gd name="T20" fmla="*/ 255 w 971"/>
                <a:gd name="T21" fmla="*/ 192 h 1283"/>
                <a:gd name="T22" fmla="*/ 255 w 971"/>
                <a:gd name="T23" fmla="*/ 207 h 1283"/>
                <a:gd name="T24" fmla="*/ 87 w 971"/>
                <a:gd name="T25" fmla="*/ 207 h 1283"/>
                <a:gd name="T26" fmla="*/ 0 w 971"/>
                <a:gd name="T27" fmla="*/ 294 h 1283"/>
                <a:gd name="T28" fmla="*/ 0 w 971"/>
                <a:gd name="T29" fmla="*/ 1196 h 1283"/>
                <a:gd name="T30" fmla="*/ 87 w 971"/>
                <a:gd name="T31" fmla="*/ 1283 h 1283"/>
                <a:gd name="T32" fmla="*/ 884 w 971"/>
                <a:gd name="T33" fmla="*/ 1283 h 1283"/>
                <a:gd name="T34" fmla="*/ 971 w 971"/>
                <a:gd name="T35" fmla="*/ 1196 h 1283"/>
                <a:gd name="T36" fmla="*/ 971 w 971"/>
                <a:gd name="T37" fmla="*/ 294 h 1283"/>
                <a:gd name="T38" fmla="*/ 884 w 971"/>
                <a:gd name="T39" fmla="*/ 207 h 1283"/>
                <a:gd name="T40" fmla="*/ 485 w 971"/>
                <a:gd name="T41" fmla="*/ 59 h 1283"/>
                <a:gd name="T42" fmla="*/ 530 w 971"/>
                <a:gd name="T43" fmla="*/ 103 h 1283"/>
                <a:gd name="T44" fmla="*/ 485 w 971"/>
                <a:gd name="T45" fmla="*/ 148 h 1283"/>
                <a:gd name="T46" fmla="*/ 441 w 971"/>
                <a:gd name="T47" fmla="*/ 103 h 1283"/>
                <a:gd name="T48" fmla="*/ 485 w 971"/>
                <a:gd name="T49" fmla="*/ 59 h 1283"/>
                <a:gd name="T50" fmla="*/ 825 w 971"/>
                <a:gd name="T51" fmla="*/ 921 h 1283"/>
                <a:gd name="T52" fmla="*/ 659 w 971"/>
                <a:gd name="T53" fmla="*/ 921 h 1283"/>
                <a:gd name="T54" fmla="*/ 659 w 971"/>
                <a:gd name="T55" fmla="*/ 1087 h 1283"/>
                <a:gd name="T56" fmla="*/ 146 w 971"/>
                <a:gd name="T57" fmla="*/ 1087 h 1283"/>
                <a:gd name="T58" fmla="*/ 146 w 971"/>
                <a:gd name="T59" fmla="*/ 275 h 1283"/>
                <a:gd name="T60" fmla="*/ 255 w 971"/>
                <a:gd name="T61" fmla="*/ 275 h 1283"/>
                <a:gd name="T62" fmla="*/ 255 w 971"/>
                <a:gd name="T63" fmla="*/ 290 h 1283"/>
                <a:gd name="T64" fmla="*/ 297 w 971"/>
                <a:gd name="T65" fmla="*/ 332 h 1283"/>
                <a:gd name="T66" fmla="*/ 673 w 971"/>
                <a:gd name="T67" fmla="*/ 332 h 1283"/>
                <a:gd name="T68" fmla="*/ 715 w 971"/>
                <a:gd name="T69" fmla="*/ 290 h 1283"/>
                <a:gd name="T70" fmla="*/ 715 w 971"/>
                <a:gd name="T71" fmla="*/ 275 h 1283"/>
                <a:gd name="T72" fmla="*/ 825 w 971"/>
                <a:gd name="T73" fmla="*/ 275 h 1283"/>
                <a:gd name="T74" fmla="*/ 825 w 971"/>
                <a:gd name="T75" fmla="*/ 921 h 1283"/>
                <a:gd name="T76" fmla="*/ 802 w 971"/>
                <a:gd name="T77" fmla="*/ 953 h 1283"/>
                <a:gd name="T78" fmla="*/ 691 w 971"/>
                <a:gd name="T79" fmla="*/ 1065 h 1283"/>
                <a:gd name="T80" fmla="*/ 691 w 971"/>
                <a:gd name="T81" fmla="*/ 953 h 1283"/>
                <a:gd name="T82" fmla="*/ 802 w 971"/>
                <a:gd name="T83" fmla="*/ 953 h 1283"/>
                <a:gd name="T84" fmla="*/ 903 w 971"/>
                <a:gd name="T85" fmla="*/ 1196 h 1283"/>
                <a:gd name="T86" fmla="*/ 884 w 971"/>
                <a:gd name="T87" fmla="*/ 1215 h 1283"/>
                <a:gd name="T88" fmla="*/ 87 w 971"/>
                <a:gd name="T89" fmla="*/ 1215 h 1283"/>
                <a:gd name="T90" fmla="*/ 68 w 971"/>
                <a:gd name="T91" fmla="*/ 1196 h 1283"/>
                <a:gd name="T92" fmla="*/ 68 w 971"/>
                <a:gd name="T93" fmla="*/ 294 h 1283"/>
                <a:gd name="T94" fmla="*/ 87 w 971"/>
                <a:gd name="T95" fmla="*/ 275 h 1283"/>
                <a:gd name="T96" fmla="*/ 114 w 971"/>
                <a:gd name="T97" fmla="*/ 275 h 1283"/>
                <a:gd name="T98" fmla="*/ 114 w 971"/>
                <a:gd name="T99" fmla="*/ 1120 h 1283"/>
                <a:gd name="T100" fmla="*/ 681 w 971"/>
                <a:gd name="T101" fmla="*/ 1120 h 1283"/>
                <a:gd name="T102" fmla="*/ 686 w 971"/>
                <a:gd name="T103" fmla="*/ 1115 h 1283"/>
                <a:gd name="T104" fmla="*/ 852 w 971"/>
                <a:gd name="T105" fmla="*/ 948 h 1283"/>
                <a:gd name="T106" fmla="*/ 857 w 971"/>
                <a:gd name="T107" fmla="*/ 943 h 1283"/>
                <a:gd name="T108" fmla="*/ 857 w 971"/>
                <a:gd name="T109" fmla="*/ 275 h 1283"/>
                <a:gd name="T110" fmla="*/ 884 w 971"/>
                <a:gd name="T111" fmla="*/ 275 h 1283"/>
                <a:gd name="T112" fmla="*/ 903 w 971"/>
                <a:gd name="T113" fmla="*/ 294 h 1283"/>
                <a:gd name="T114" fmla="*/ 903 w 971"/>
                <a:gd name="T115" fmla="*/ 1196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71" h="1283">
                  <a:moveTo>
                    <a:pt x="884" y="207"/>
                  </a:moveTo>
                  <a:cubicBezTo>
                    <a:pt x="715" y="207"/>
                    <a:pt x="715" y="207"/>
                    <a:pt x="715" y="207"/>
                  </a:cubicBezTo>
                  <a:cubicBezTo>
                    <a:pt x="715" y="192"/>
                    <a:pt x="715" y="192"/>
                    <a:pt x="715" y="192"/>
                  </a:cubicBezTo>
                  <a:cubicBezTo>
                    <a:pt x="715" y="169"/>
                    <a:pt x="696" y="150"/>
                    <a:pt x="673" y="150"/>
                  </a:cubicBezTo>
                  <a:cubicBezTo>
                    <a:pt x="578" y="150"/>
                    <a:pt x="578" y="150"/>
                    <a:pt x="578" y="150"/>
                  </a:cubicBezTo>
                  <a:cubicBezTo>
                    <a:pt x="585" y="136"/>
                    <a:pt x="589" y="120"/>
                    <a:pt x="589" y="103"/>
                  </a:cubicBezTo>
                  <a:cubicBezTo>
                    <a:pt x="589" y="46"/>
                    <a:pt x="542" y="0"/>
                    <a:pt x="485" y="0"/>
                  </a:cubicBezTo>
                  <a:cubicBezTo>
                    <a:pt x="428" y="0"/>
                    <a:pt x="382" y="46"/>
                    <a:pt x="382" y="103"/>
                  </a:cubicBezTo>
                  <a:cubicBezTo>
                    <a:pt x="382" y="120"/>
                    <a:pt x="386" y="136"/>
                    <a:pt x="393" y="150"/>
                  </a:cubicBezTo>
                  <a:cubicBezTo>
                    <a:pt x="297" y="150"/>
                    <a:pt x="297" y="150"/>
                    <a:pt x="297" y="150"/>
                  </a:cubicBezTo>
                  <a:cubicBezTo>
                    <a:pt x="274" y="150"/>
                    <a:pt x="255" y="169"/>
                    <a:pt x="255" y="192"/>
                  </a:cubicBezTo>
                  <a:cubicBezTo>
                    <a:pt x="255" y="207"/>
                    <a:pt x="255" y="207"/>
                    <a:pt x="255" y="207"/>
                  </a:cubicBezTo>
                  <a:cubicBezTo>
                    <a:pt x="87" y="207"/>
                    <a:pt x="87" y="207"/>
                    <a:pt x="87" y="207"/>
                  </a:cubicBezTo>
                  <a:cubicBezTo>
                    <a:pt x="39" y="207"/>
                    <a:pt x="0" y="246"/>
                    <a:pt x="0" y="294"/>
                  </a:cubicBezTo>
                  <a:cubicBezTo>
                    <a:pt x="0" y="1196"/>
                    <a:pt x="0" y="1196"/>
                    <a:pt x="0" y="1196"/>
                  </a:cubicBezTo>
                  <a:cubicBezTo>
                    <a:pt x="0" y="1244"/>
                    <a:pt x="39" y="1283"/>
                    <a:pt x="87" y="1283"/>
                  </a:cubicBezTo>
                  <a:cubicBezTo>
                    <a:pt x="884" y="1283"/>
                    <a:pt x="884" y="1283"/>
                    <a:pt x="884" y="1283"/>
                  </a:cubicBezTo>
                  <a:cubicBezTo>
                    <a:pt x="932" y="1283"/>
                    <a:pt x="971" y="1244"/>
                    <a:pt x="971" y="1196"/>
                  </a:cubicBezTo>
                  <a:cubicBezTo>
                    <a:pt x="971" y="294"/>
                    <a:pt x="971" y="294"/>
                    <a:pt x="971" y="294"/>
                  </a:cubicBezTo>
                  <a:cubicBezTo>
                    <a:pt x="971" y="246"/>
                    <a:pt x="932" y="207"/>
                    <a:pt x="884" y="207"/>
                  </a:cubicBezTo>
                  <a:close/>
                  <a:moveTo>
                    <a:pt x="485" y="59"/>
                  </a:moveTo>
                  <a:cubicBezTo>
                    <a:pt x="510" y="59"/>
                    <a:pt x="530" y="79"/>
                    <a:pt x="530" y="103"/>
                  </a:cubicBezTo>
                  <a:cubicBezTo>
                    <a:pt x="530" y="128"/>
                    <a:pt x="510" y="148"/>
                    <a:pt x="485" y="148"/>
                  </a:cubicBezTo>
                  <a:cubicBezTo>
                    <a:pt x="461" y="148"/>
                    <a:pt x="441" y="128"/>
                    <a:pt x="441" y="103"/>
                  </a:cubicBezTo>
                  <a:cubicBezTo>
                    <a:pt x="441" y="79"/>
                    <a:pt x="461" y="59"/>
                    <a:pt x="485" y="59"/>
                  </a:cubicBezTo>
                  <a:close/>
                  <a:moveTo>
                    <a:pt x="825" y="921"/>
                  </a:moveTo>
                  <a:cubicBezTo>
                    <a:pt x="659" y="921"/>
                    <a:pt x="659" y="921"/>
                    <a:pt x="659" y="921"/>
                  </a:cubicBezTo>
                  <a:cubicBezTo>
                    <a:pt x="659" y="1087"/>
                    <a:pt x="659" y="1087"/>
                    <a:pt x="659" y="1087"/>
                  </a:cubicBezTo>
                  <a:cubicBezTo>
                    <a:pt x="146" y="1087"/>
                    <a:pt x="146" y="1087"/>
                    <a:pt x="146" y="1087"/>
                  </a:cubicBezTo>
                  <a:cubicBezTo>
                    <a:pt x="146" y="275"/>
                    <a:pt x="146" y="275"/>
                    <a:pt x="146" y="275"/>
                  </a:cubicBezTo>
                  <a:cubicBezTo>
                    <a:pt x="255" y="275"/>
                    <a:pt x="255" y="275"/>
                    <a:pt x="255" y="275"/>
                  </a:cubicBezTo>
                  <a:cubicBezTo>
                    <a:pt x="255" y="290"/>
                    <a:pt x="255" y="290"/>
                    <a:pt x="255" y="290"/>
                  </a:cubicBezTo>
                  <a:cubicBezTo>
                    <a:pt x="255" y="313"/>
                    <a:pt x="274" y="332"/>
                    <a:pt x="297" y="332"/>
                  </a:cubicBezTo>
                  <a:cubicBezTo>
                    <a:pt x="673" y="332"/>
                    <a:pt x="673" y="332"/>
                    <a:pt x="673" y="332"/>
                  </a:cubicBezTo>
                  <a:cubicBezTo>
                    <a:pt x="696" y="332"/>
                    <a:pt x="715" y="313"/>
                    <a:pt x="715" y="290"/>
                  </a:cubicBezTo>
                  <a:cubicBezTo>
                    <a:pt x="715" y="275"/>
                    <a:pt x="715" y="275"/>
                    <a:pt x="715" y="275"/>
                  </a:cubicBezTo>
                  <a:cubicBezTo>
                    <a:pt x="825" y="275"/>
                    <a:pt x="825" y="275"/>
                    <a:pt x="825" y="275"/>
                  </a:cubicBezTo>
                  <a:lnTo>
                    <a:pt x="825" y="921"/>
                  </a:lnTo>
                  <a:close/>
                  <a:moveTo>
                    <a:pt x="802" y="953"/>
                  </a:moveTo>
                  <a:cubicBezTo>
                    <a:pt x="770" y="985"/>
                    <a:pt x="726" y="1029"/>
                    <a:pt x="691" y="1065"/>
                  </a:cubicBezTo>
                  <a:cubicBezTo>
                    <a:pt x="691" y="953"/>
                    <a:pt x="691" y="953"/>
                    <a:pt x="691" y="953"/>
                  </a:cubicBezTo>
                  <a:lnTo>
                    <a:pt x="802" y="953"/>
                  </a:lnTo>
                  <a:close/>
                  <a:moveTo>
                    <a:pt x="903" y="1196"/>
                  </a:moveTo>
                  <a:cubicBezTo>
                    <a:pt x="903" y="1207"/>
                    <a:pt x="894" y="1215"/>
                    <a:pt x="884" y="1215"/>
                  </a:cubicBezTo>
                  <a:cubicBezTo>
                    <a:pt x="87" y="1215"/>
                    <a:pt x="87" y="1215"/>
                    <a:pt x="87" y="1215"/>
                  </a:cubicBezTo>
                  <a:cubicBezTo>
                    <a:pt x="76" y="1215"/>
                    <a:pt x="68" y="1207"/>
                    <a:pt x="68" y="1196"/>
                  </a:cubicBezTo>
                  <a:cubicBezTo>
                    <a:pt x="68" y="294"/>
                    <a:pt x="68" y="294"/>
                    <a:pt x="68" y="294"/>
                  </a:cubicBezTo>
                  <a:cubicBezTo>
                    <a:pt x="68" y="284"/>
                    <a:pt x="76" y="275"/>
                    <a:pt x="87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1120"/>
                    <a:pt x="114" y="1120"/>
                    <a:pt x="114" y="1120"/>
                  </a:cubicBezTo>
                  <a:cubicBezTo>
                    <a:pt x="681" y="1120"/>
                    <a:pt x="681" y="1120"/>
                    <a:pt x="681" y="1120"/>
                  </a:cubicBezTo>
                  <a:cubicBezTo>
                    <a:pt x="686" y="1115"/>
                    <a:pt x="686" y="1115"/>
                    <a:pt x="686" y="1115"/>
                  </a:cubicBezTo>
                  <a:cubicBezTo>
                    <a:pt x="732" y="1069"/>
                    <a:pt x="818" y="983"/>
                    <a:pt x="852" y="948"/>
                  </a:cubicBezTo>
                  <a:cubicBezTo>
                    <a:pt x="857" y="943"/>
                    <a:pt x="857" y="943"/>
                    <a:pt x="857" y="943"/>
                  </a:cubicBezTo>
                  <a:cubicBezTo>
                    <a:pt x="857" y="275"/>
                    <a:pt x="857" y="275"/>
                    <a:pt x="857" y="275"/>
                  </a:cubicBezTo>
                  <a:cubicBezTo>
                    <a:pt x="884" y="275"/>
                    <a:pt x="884" y="275"/>
                    <a:pt x="884" y="275"/>
                  </a:cubicBezTo>
                  <a:cubicBezTo>
                    <a:pt x="894" y="275"/>
                    <a:pt x="903" y="284"/>
                    <a:pt x="903" y="294"/>
                  </a:cubicBezTo>
                  <a:lnTo>
                    <a:pt x="903" y="119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08588" y="2003426"/>
              <a:ext cx="298450" cy="17463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08588" y="2081213"/>
              <a:ext cx="298450" cy="17463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08588" y="2154238"/>
              <a:ext cx="298450" cy="17463"/>
            </a:xfrm>
            <a:prstGeom prst="rect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297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18263" y="4699000"/>
            <a:ext cx="595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id-ID" altLang="zh-CN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18263" y="4965700"/>
            <a:ext cx="22002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本模板来自微信公众号：趣你的</a:t>
            </a:r>
            <a:r>
              <a:rPr lang="en-US" altLang="zh-CN" sz="1400" dirty="0">
                <a:solidFill>
                  <a:srgbClr val="000000"/>
                </a:solidFill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</a:rPr>
              <a:t>。一不小心，你就能学会</a:t>
            </a:r>
            <a:r>
              <a:rPr lang="en-US" altLang="zh-CN" sz="1400" dirty="0">
                <a:solidFill>
                  <a:srgbClr val="000000"/>
                </a:solidFill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</a:rPr>
              <a:t>。</a:t>
            </a:r>
          </a:p>
        </p:txBody>
      </p:sp>
      <p:grpSp>
        <p:nvGrpSpPr>
          <p:cNvPr id="107" name="Group 106出自【趣你的PPT】(微信:qunideppt)：最优质的PPT资源库"/>
          <p:cNvGrpSpPr/>
          <p:nvPr/>
        </p:nvGrpSpPr>
        <p:grpSpPr>
          <a:xfrm>
            <a:off x="5881842" y="4822076"/>
            <a:ext cx="450598" cy="426350"/>
            <a:chOff x="5738813" y="3094038"/>
            <a:chExt cx="708026" cy="669925"/>
          </a:xfrm>
          <a:solidFill>
            <a:srgbClr val="5BBBD4"/>
          </a:solidFill>
        </p:grpSpPr>
        <p:sp>
          <p:nvSpPr>
            <p:cNvPr id="10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38813" y="3292476"/>
              <a:ext cx="487363" cy="373063"/>
            </a:xfrm>
            <a:custGeom>
              <a:avLst/>
              <a:gdLst>
                <a:gd name="T0" fmla="*/ 113 w 128"/>
                <a:gd name="T1" fmla="*/ 0 h 98"/>
                <a:gd name="T2" fmla="*/ 98 w 128"/>
                <a:gd name="T3" fmla="*/ 15 h 98"/>
                <a:gd name="T4" fmla="*/ 103 w 128"/>
                <a:gd name="T5" fmla="*/ 27 h 98"/>
                <a:gd name="T6" fmla="*/ 85 w 128"/>
                <a:gd name="T7" fmla="*/ 54 h 98"/>
                <a:gd name="T8" fmla="*/ 79 w 128"/>
                <a:gd name="T9" fmla="*/ 53 h 98"/>
                <a:gd name="T10" fmla="*/ 66 w 128"/>
                <a:gd name="T11" fmla="*/ 61 h 98"/>
                <a:gd name="T12" fmla="*/ 55 w 128"/>
                <a:gd name="T13" fmla="*/ 55 h 98"/>
                <a:gd name="T14" fmla="*/ 57 w 128"/>
                <a:gd name="T15" fmla="*/ 49 h 98"/>
                <a:gd name="T16" fmla="*/ 41 w 128"/>
                <a:gd name="T17" fmla="*/ 34 h 98"/>
                <a:gd name="T18" fmla="*/ 26 w 128"/>
                <a:gd name="T19" fmla="*/ 49 h 98"/>
                <a:gd name="T20" fmla="*/ 32 w 128"/>
                <a:gd name="T21" fmla="*/ 60 h 98"/>
                <a:gd name="T22" fmla="*/ 24 w 128"/>
                <a:gd name="T23" fmla="*/ 71 h 98"/>
                <a:gd name="T24" fmla="*/ 15 w 128"/>
                <a:gd name="T25" fmla="*/ 68 h 98"/>
                <a:gd name="T26" fmla="*/ 0 w 128"/>
                <a:gd name="T27" fmla="*/ 83 h 98"/>
                <a:gd name="T28" fmla="*/ 15 w 128"/>
                <a:gd name="T29" fmla="*/ 98 h 98"/>
                <a:gd name="T30" fmla="*/ 30 w 128"/>
                <a:gd name="T31" fmla="*/ 83 h 98"/>
                <a:gd name="T32" fmla="*/ 27 w 128"/>
                <a:gd name="T33" fmla="*/ 73 h 98"/>
                <a:gd name="T34" fmla="*/ 35 w 128"/>
                <a:gd name="T35" fmla="*/ 63 h 98"/>
                <a:gd name="T36" fmla="*/ 41 w 128"/>
                <a:gd name="T37" fmla="*/ 64 h 98"/>
                <a:gd name="T38" fmla="*/ 54 w 128"/>
                <a:gd name="T39" fmla="*/ 58 h 98"/>
                <a:gd name="T40" fmla="*/ 65 w 128"/>
                <a:gd name="T41" fmla="*/ 64 h 98"/>
                <a:gd name="T42" fmla="*/ 64 w 128"/>
                <a:gd name="T43" fmla="*/ 68 h 98"/>
                <a:gd name="T44" fmla="*/ 79 w 128"/>
                <a:gd name="T45" fmla="*/ 83 h 98"/>
                <a:gd name="T46" fmla="*/ 94 w 128"/>
                <a:gd name="T47" fmla="*/ 68 h 98"/>
                <a:gd name="T48" fmla="*/ 88 w 128"/>
                <a:gd name="T49" fmla="*/ 56 h 98"/>
                <a:gd name="T50" fmla="*/ 106 w 128"/>
                <a:gd name="T51" fmla="*/ 29 h 98"/>
                <a:gd name="T52" fmla="*/ 113 w 128"/>
                <a:gd name="T53" fmla="*/ 30 h 98"/>
                <a:gd name="T54" fmla="*/ 128 w 128"/>
                <a:gd name="T55" fmla="*/ 15 h 98"/>
                <a:gd name="T56" fmla="*/ 113 w 128"/>
                <a:gd name="T57" fmla="*/ 0 h 98"/>
                <a:gd name="T58" fmla="*/ 15 w 128"/>
                <a:gd name="T59" fmla="*/ 91 h 98"/>
                <a:gd name="T60" fmla="*/ 8 w 128"/>
                <a:gd name="T61" fmla="*/ 83 h 98"/>
                <a:gd name="T62" fmla="*/ 15 w 128"/>
                <a:gd name="T63" fmla="*/ 76 h 98"/>
                <a:gd name="T64" fmla="*/ 23 w 128"/>
                <a:gd name="T65" fmla="*/ 83 h 98"/>
                <a:gd name="T66" fmla="*/ 15 w 128"/>
                <a:gd name="T67" fmla="*/ 91 h 98"/>
                <a:gd name="T68" fmla="*/ 41 w 128"/>
                <a:gd name="T69" fmla="*/ 57 h 98"/>
                <a:gd name="T70" fmla="*/ 34 w 128"/>
                <a:gd name="T71" fmla="*/ 49 h 98"/>
                <a:gd name="T72" fmla="*/ 41 w 128"/>
                <a:gd name="T73" fmla="*/ 42 h 98"/>
                <a:gd name="T74" fmla="*/ 49 w 128"/>
                <a:gd name="T75" fmla="*/ 49 h 98"/>
                <a:gd name="T76" fmla="*/ 41 w 128"/>
                <a:gd name="T77" fmla="*/ 57 h 98"/>
                <a:gd name="T78" fmla="*/ 79 w 128"/>
                <a:gd name="T79" fmla="*/ 76 h 98"/>
                <a:gd name="T80" fmla="*/ 72 w 128"/>
                <a:gd name="T81" fmla="*/ 68 h 98"/>
                <a:gd name="T82" fmla="*/ 79 w 128"/>
                <a:gd name="T83" fmla="*/ 60 h 98"/>
                <a:gd name="T84" fmla="*/ 87 w 128"/>
                <a:gd name="T85" fmla="*/ 68 h 98"/>
                <a:gd name="T86" fmla="*/ 79 w 128"/>
                <a:gd name="T87" fmla="*/ 76 h 98"/>
                <a:gd name="T88" fmla="*/ 113 w 128"/>
                <a:gd name="T89" fmla="*/ 23 h 98"/>
                <a:gd name="T90" fmla="*/ 106 w 128"/>
                <a:gd name="T91" fmla="*/ 15 h 98"/>
                <a:gd name="T92" fmla="*/ 113 w 128"/>
                <a:gd name="T93" fmla="*/ 8 h 98"/>
                <a:gd name="T94" fmla="*/ 120 w 128"/>
                <a:gd name="T95" fmla="*/ 15 h 98"/>
                <a:gd name="T96" fmla="*/ 113 w 128"/>
                <a:gd name="T97" fmla="*/ 2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98">
                  <a:moveTo>
                    <a:pt x="113" y="0"/>
                  </a:moveTo>
                  <a:cubicBezTo>
                    <a:pt x="105" y="0"/>
                    <a:pt x="98" y="7"/>
                    <a:pt x="98" y="15"/>
                  </a:cubicBezTo>
                  <a:cubicBezTo>
                    <a:pt x="98" y="20"/>
                    <a:pt x="100" y="24"/>
                    <a:pt x="103" y="27"/>
                  </a:cubicBezTo>
                  <a:cubicBezTo>
                    <a:pt x="85" y="54"/>
                    <a:pt x="85" y="54"/>
                    <a:pt x="85" y="54"/>
                  </a:cubicBezTo>
                  <a:cubicBezTo>
                    <a:pt x="83" y="53"/>
                    <a:pt x="81" y="53"/>
                    <a:pt x="79" y="53"/>
                  </a:cubicBezTo>
                  <a:cubicBezTo>
                    <a:pt x="73" y="53"/>
                    <a:pt x="68" y="56"/>
                    <a:pt x="66" y="61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6" y="53"/>
                    <a:pt x="57" y="51"/>
                    <a:pt x="57" y="49"/>
                  </a:cubicBezTo>
                  <a:cubicBezTo>
                    <a:pt x="57" y="41"/>
                    <a:pt x="50" y="34"/>
                    <a:pt x="41" y="34"/>
                  </a:cubicBezTo>
                  <a:cubicBezTo>
                    <a:pt x="33" y="34"/>
                    <a:pt x="26" y="41"/>
                    <a:pt x="26" y="49"/>
                  </a:cubicBezTo>
                  <a:cubicBezTo>
                    <a:pt x="26" y="54"/>
                    <a:pt x="28" y="58"/>
                    <a:pt x="32" y="60"/>
                  </a:cubicBezTo>
                  <a:cubicBezTo>
                    <a:pt x="24" y="71"/>
                    <a:pt x="24" y="71"/>
                    <a:pt x="24" y="71"/>
                  </a:cubicBezTo>
                  <a:cubicBezTo>
                    <a:pt x="21" y="69"/>
                    <a:pt x="18" y="68"/>
                    <a:pt x="15" y="68"/>
                  </a:cubicBezTo>
                  <a:cubicBezTo>
                    <a:pt x="7" y="68"/>
                    <a:pt x="0" y="75"/>
                    <a:pt x="0" y="83"/>
                  </a:cubicBezTo>
                  <a:cubicBezTo>
                    <a:pt x="0" y="91"/>
                    <a:pt x="7" y="98"/>
                    <a:pt x="15" y="98"/>
                  </a:cubicBezTo>
                  <a:cubicBezTo>
                    <a:pt x="23" y="98"/>
                    <a:pt x="30" y="91"/>
                    <a:pt x="30" y="83"/>
                  </a:cubicBezTo>
                  <a:cubicBezTo>
                    <a:pt x="30" y="79"/>
                    <a:pt x="29" y="76"/>
                    <a:pt x="27" y="7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7" y="64"/>
                    <a:pt x="39" y="64"/>
                    <a:pt x="41" y="64"/>
                  </a:cubicBezTo>
                  <a:cubicBezTo>
                    <a:pt x="46" y="64"/>
                    <a:pt x="51" y="62"/>
                    <a:pt x="54" y="58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4" y="66"/>
                    <a:pt x="64" y="67"/>
                    <a:pt x="64" y="68"/>
                  </a:cubicBezTo>
                  <a:cubicBezTo>
                    <a:pt x="64" y="76"/>
                    <a:pt x="71" y="83"/>
                    <a:pt x="79" y="83"/>
                  </a:cubicBezTo>
                  <a:cubicBezTo>
                    <a:pt x="87" y="83"/>
                    <a:pt x="94" y="76"/>
                    <a:pt x="94" y="68"/>
                  </a:cubicBezTo>
                  <a:cubicBezTo>
                    <a:pt x="94" y="63"/>
                    <a:pt x="92" y="59"/>
                    <a:pt x="88" y="56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8" y="30"/>
                    <a:pt x="111" y="30"/>
                    <a:pt x="113" y="30"/>
                  </a:cubicBezTo>
                  <a:cubicBezTo>
                    <a:pt x="121" y="30"/>
                    <a:pt x="128" y="24"/>
                    <a:pt x="128" y="15"/>
                  </a:cubicBezTo>
                  <a:cubicBezTo>
                    <a:pt x="128" y="7"/>
                    <a:pt x="121" y="0"/>
                    <a:pt x="113" y="0"/>
                  </a:cubicBezTo>
                  <a:close/>
                  <a:moveTo>
                    <a:pt x="15" y="91"/>
                  </a:moveTo>
                  <a:cubicBezTo>
                    <a:pt x="11" y="91"/>
                    <a:pt x="8" y="87"/>
                    <a:pt x="8" y="83"/>
                  </a:cubicBezTo>
                  <a:cubicBezTo>
                    <a:pt x="8" y="79"/>
                    <a:pt x="11" y="76"/>
                    <a:pt x="15" y="76"/>
                  </a:cubicBezTo>
                  <a:cubicBezTo>
                    <a:pt x="19" y="76"/>
                    <a:pt x="23" y="79"/>
                    <a:pt x="23" y="83"/>
                  </a:cubicBezTo>
                  <a:cubicBezTo>
                    <a:pt x="23" y="87"/>
                    <a:pt x="19" y="91"/>
                    <a:pt x="15" y="91"/>
                  </a:cubicBezTo>
                  <a:close/>
                  <a:moveTo>
                    <a:pt x="41" y="57"/>
                  </a:moveTo>
                  <a:cubicBezTo>
                    <a:pt x="37" y="57"/>
                    <a:pt x="34" y="53"/>
                    <a:pt x="34" y="49"/>
                  </a:cubicBezTo>
                  <a:cubicBezTo>
                    <a:pt x="34" y="45"/>
                    <a:pt x="37" y="42"/>
                    <a:pt x="41" y="42"/>
                  </a:cubicBezTo>
                  <a:cubicBezTo>
                    <a:pt x="46" y="42"/>
                    <a:pt x="49" y="45"/>
                    <a:pt x="49" y="49"/>
                  </a:cubicBezTo>
                  <a:cubicBezTo>
                    <a:pt x="49" y="53"/>
                    <a:pt x="46" y="57"/>
                    <a:pt x="41" y="57"/>
                  </a:cubicBezTo>
                  <a:close/>
                  <a:moveTo>
                    <a:pt x="79" y="76"/>
                  </a:moveTo>
                  <a:cubicBezTo>
                    <a:pt x="75" y="76"/>
                    <a:pt x="72" y="72"/>
                    <a:pt x="72" y="68"/>
                  </a:cubicBezTo>
                  <a:cubicBezTo>
                    <a:pt x="72" y="64"/>
                    <a:pt x="75" y="60"/>
                    <a:pt x="79" y="60"/>
                  </a:cubicBezTo>
                  <a:cubicBezTo>
                    <a:pt x="83" y="60"/>
                    <a:pt x="87" y="64"/>
                    <a:pt x="87" y="68"/>
                  </a:cubicBezTo>
                  <a:cubicBezTo>
                    <a:pt x="87" y="72"/>
                    <a:pt x="83" y="76"/>
                    <a:pt x="79" y="76"/>
                  </a:cubicBezTo>
                  <a:close/>
                  <a:moveTo>
                    <a:pt x="113" y="23"/>
                  </a:moveTo>
                  <a:cubicBezTo>
                    <a:pt x="109" y="23"/>
                    <a:pt x="106" y="19"/>
                    <a:pt x="106" y="15"/>
                  </a:cubicBezTo>
                  <a:cubicBezTo>
                    <a:pt x="106" y="11"/>
                    <a:pt x="109" y="8"/>
                    <a:pt x="113" y="8"/>
                  </a:cubicBezTo>
                  <a:cubicBezTo>
                    <a:pt x="117" y="8"/>
                    <a:pt x="120" y="11"/>
                    <a:pt x="120" y="15"/>
                  </a:cubicBezTo>
                  <a:cubicBezTo>
                    <a:pt x="120" y="19"/>
                    <a:pt x="117" y="23"/>
                    <a:pt x="113" y="2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83276" y="3094038"/>
              <a:ext cx="563563" cy="669925"/>
            </a:xfrm>
            <a:custGeom>
              <a:avLst/>
              <a:gdLst>
                <a:gd name="T0" fmla="*/ 132 w 148"/>
                <a:gd name="T1" fmla="*/ 0 h 176"/>
                <a:gd name="T2" fmla="*/ 44 w 148"/>
                <a:gd name="T3" fmla="*/ 0 h 176"/>
                <a:gd name="T4" fmla="*/ 27 w 148"/>
                <a:gd name="T5" fmla="*/ 16 h 176"/>
                <a:gd name="T6" fmla="*/ 27 w 148"/>
                <a:gd name="T7" fmla="*/ 27 h 176"/>
                <a:gd name="T8" fmla="*/ 16 w 148"/>
                <a:gd name="T9" fmla="*/ 27 h 176"/>
                <a:gd name="T10" fmla="*/ 0 w 148"/>
                <a:gd name="T11" fmla="*/ 44 h 176"/>
                <a:gd name="T12" fmla="*/ 0 w 148"/>
                <a:gd name="T13" fmla="*/ 81 h 176"/>
                <a:gd name="T14" fmla="*/ 3 w 148"/>
                <a:gd name="T15" fmla="*/ 80 h 176"/>
                <a:gd name="T16" fmla="*/ 11 w 148"/>
                <a:gd name="T17" fmla="*/ 82 h 176"/>
                <a:gd name="T18" fmla="*/ 11 w 148"/>
                <a:gd name="T19" fmla="*/ 44 h 176"/>
                <a:gd name="T20" fmla="*/ 16 w 148"/>
                <a:gd name="T21" fmla="*/ 38 h 176"/>
                <a:gd name="T22" fmla="*/ 104 w 148"/>
                <a:gd name="T23" fmla="*/ 38 h 176"/>
                <a:gd name="T24" fmla="*/ 110 w 148"/>
                <a:gd name="T25" fmla="*/ 44 h 176"/>
                <a:gd name="T26" fmla="*/ 110 w 148"/>
                <a:gd name="T27" fmla="*/ 160 h 176"/>
                <a:gd name="T28" fmla="*/ 104 w 148"/>
                <a:gd name="T29" fmla="*/ 165 h 176"/>
                <a:gd name="T30" fmla="*/ 16 w 148"/>
                <a:gd name="T31" fmla="*/ 165 h 176"/>
                <a:gd name="T32" fmla="*/ 11 w 148"/>
                <a:gd name="T33" fmla="*/ 160 h 176"/>
                <a:gd name="T34" fmla="*/ 11 w 148"/>
                <a:gd name="T35" fmla="*/ 121 h 176"/>
                <a:gd name="T36" fmla="*/ 3 w 148"/>
                <a:gd name="T37" fmla="*/ 122 h 176"/>
                <a:gd name="T38" fmla="*/ 0 w 148"/>
                <a:gd name="T39" fmla="*/ 122 h 176"/>
                <a:gd name="T40" fmla="*/ 0 w 148"/>
                <a:gd name="T41" fmla="*/ 160 h 176"/>
                <a:gd name="T42" fmla="*/ 16 w 148"/>
                <a:gd name="T43" fmla="*/ 176 h 176"/>
                <a:gd name="T44" fmla="*/ 104 w 148"/>
                <a:gd name="T45" fmla="*/ 176 h 176"/>
                <a:gd name="T46" fmla="*/ 121 w 148"/>
                <a:gd name="T47" fmla="*/ 160 h 176"/>
                <a:gd name="T48" fmla="*/ 121 w 148"/>
                <a:gd name="T49" fmla="*/ 148 h 176"/>
                <a:gd name="T50" fmla="*/ 132 w 148"/>
                <a:gd name="T51" fmla="*/ 148 h 176"/>
                <a:gd name="T52" fmla="*/ 148 w 148"/>
                <a:gd name="T53" fmla="*/ 132 h 176"/>
                <a:gd name="T54" fmla="*/ 148 w 148"/>
                <a:gd name="T55" fmla="*/ 16 h 176"/>
                <a:gd name="T56" fmla="*/ 132 w 148"/>
                <a:gd name="T57" fmla="*/ 0 h 176"/>
                <a:gd name="T58" fmla="*/ 137 w 148"/>
                <a:gd name="T59" fmla="*/ 132 h 176"/>
                <a:gd name="T60" fmla="*/ 132 w 148"/>
                <a:gd name="T61" fmla="*/ 137 h 176"/>
                <a:gd name="T62" fmla="*/ 121 w 148"/>
                <a:gd name="T63" fmla="*/ 137 h 176"/>
                <a:gd name="T64" fmla="*/ 121 w 148"/>
                <a:gd name="T65" fmla="*/ 44 h 176"/>
                <a:gd name="T66" fmla="*/ 104 w 148"/>
                <a:gd name="T67" fmla="*/ 27 h 176"/>
                <a:gd name="T68" fmla="*/ 38 w 148"/>
                <a:gd name="T69" fmla="*/ 27 h 176"/>
                <a:gd name="T70" fmla="*/ 38 w 148"/>
                <a:gd name="T71" fmla="*/ 16 h 176"/>
                <a:gd name="T72" fmla="*/ 44 w 148"/>
                <a:gd name="T73" fmla="*/ 11 h 176"/>
                <a:gd name="T74" fmla="*/ 132 w 148"/>
                <a:gd name="T75" fmla="*/ 11 h 176"/>
                <a:gd name="T76" fmla="*/ 137 w 148"/>
                <a:gd name="T77" fmla="*/ 16 h 176"/>
                <a:gd name="T78" fmla="*/ 137 w 148"/>
                <a:gd name="T79" fmla="*/ 13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8" h="176">
                  <a:moveTo>
                    <a:pt x="13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35" y="0"/>
                    <a:pt x="27" y="7"/>
                    <a:pt x="27" y="1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7" y="27"/>
                    <a:pt x="0" y="35"/>
                    <a:pt x="0" y="4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" y="80"/>
                    <a:pt x="2" y="80"/>
                    <a:pt x="3" y="80"/>
                  </a:cubicBezTo>
                  <a:cubicBezTo>
                    <a:pt x="6" y="80"/>
                    <a:pt x="8" y="81"/>
                    <a:pt x="11" y="82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1"/>
                    <a:pt x="13" y="38"/>
                    <a:pt x="16" y="38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7" y="38"/>
                    <a:pt x="110" y="41"/>
                    <a:pt x="110" y="44"/>
                  </a:cubicBezTo>
                  <a:cubicBezTo>
                    <a:pt x="110" y="160"/>
                    <a:pt x="110" y="160"/>
                    <a:pt x="110" y="160"/>
                  </a:cubicBezTo>
                  <a:cubicBezTo>
                    <a:pt x="110" y="162"/>
                    <a:pt x="107" y="165"/>
                    <a:pt x="104" y="165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3" y="165"/>
                    <a:pt x="11" y="162"/>
                    <a:pt x="11" y="160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8" y="122"/>
                    <a:pt x="6" y="122"/>
                    <a:pt x="3" y="122"/>
                  </a:cubicBezTo>
                  <a:cubicBezTo>
                    <a:pt x="2" y="122"/>
                    <a:pt x="1" y="122"/>
                    <a:pt x="0" y="12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7" y="176"/>
                    <a:pt x="16" y="176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13" y="176"/>
                    <a:pt x="121" y="169"/>
                    <a:pt x="121" y="160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41" y="148"/>
                    <a:pt x="148" y="141"/>
                    <a:pt x="148" y="132"/>
                  </a:cubicBezTo>
                  <a:cubicBezTo>
                    <a:pt x="148" y="16"/>
                    <a:pt x="148" y="16"/>
                    <a:pt x="148" y="16"/>
                  </a:cubicBezTo>
                  <a:cubicBezTo>
                    <a:pt x="148" y="7"/>
                    <a:pt x="141" y="0"/>
                    <a:pt x="132" y="0"/>
                  </a:cubicBezTo>
                  <a:close/>
                  <a:moveTo>
                    <a:pt x="137" y="132"/>
                  </a:moveTo>
                  <a:cubicBezTo>
                    <a:pt x="137" y="135"/>
                    <a:pt x="135" y="137"/>
                    <a:pt x="132" y="137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35"/>
                    <a:pt x="113" y="27"/>
                    <a:pt x="104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3"/>
                    <a:pt x="41" y="11"/>
                    <a:pt x="44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5" y="11"/>
                    <a:pt x="137" y="13"/>
                    <a:pt x="137" y="16"/>
                  </a:cubicBezTo>
                  <a:lnTo>
                    <a:pt x="137" y="13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2972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164638" y="4703763"/>
            <a:ext cx="5953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id-ID" altLang="zh-CN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164638" y="4960938"/>
            <a:ext cx="22002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本模板来自微信公众号：趣你的</a:t>
            </a:r>
            <a:r>
              <a:rPr lang="en-US" altLang="zh-CN" sz="1400" dirty="0">
                <a:solidFill>
                  <a:srgbClr val="000000"/>
                </a:solidFill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</a:rPr>
              <a:t>。一不小心，你就能学会</a:t>
            </a:r>
            <a:r>
              <a:rPr lang="en-US" altLang="zh-CN" sz="1400" dirty="0">
                <a:solidFill>
                  <a:srgbClr val="000000"/>
                </a:solidFill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</a:rPr>
              <a:t>。</a:t>
            </a:r>
          </a:p>
        </p:txBody>
      </p:sp>
      <p:grpSp>
        <p:nvGrpSpPr>
          <p:cNvPr id="112" name="Group 109出自【趣你的PPT】(微信:qunideppt)：最优质的PPT资源库"/>
          <p:cNvGrpSpPr/>
          <p:nvPr/>
        </p:nvGrpSpPr>
        <p:grpSpPr>
          <a:xfrm>
            <a:off x="8645774" y="4883106"/>
            <a:ext cx="451773" cy="408015"/>
            <a:chOff x="5599113" y="1919287"/>
            <a:chExt cx="606425" cy="547688"/>
          </a:xfrm>
          <a:solidFill>
            <a:srgbClr val="5BBBD4"/>
          </a:solidFill>
        </p:grpSpPr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9113" y="1919287"/>
              <a:ext cx="606425" cy="547688"/>
            </a:xfrm>
            <a:custGeom>
              <a:avLst/>
              <a:gdLst>
                <a:gd name="T0" fmla="*/ 191 w 422"/>
                <a:gd name="T1" fmla="*/ 380 h 380"/>
                <a:gd name="T2" fmla="*/ 4 w 422"/>
                <a:gd name="T3" fmla="*/ 225 h 380"/>
                <a:gd name="T4" fmla="*/ 2 w 422"/>
                <a:gd name="T5" fmla="*/ 167 h 380"/>
                <a:gd name="T6" fmla="*/ 191 w 422"/>
                <a:gd name="T7" fmla="*/ 0 h 380"/>
                <a:gd name="T8" fmla="*/ 296 w 422"/>
                <a:gd name="T9" fmla="*/ 32 h 380"/>
                <a:gd name="T10" fmla="*/ 381 w 422"/>
                <a:gd name="T11" fmla="*/ 188 h 380"/>
                <a:gd name="T12" fmla="*/ 422 w 422"/>
                <a:gd name="T13" fmla="*/ 188 h 380"/>
                <a:gd name="T14" fmla="*/ 358 w 422"/>
                <a:gd name="T15" fmla="*/ 265 h 380"/>
                <a:gd name="T16" fmla="*/ 295 w 422"/>
                <a:gd name="T17" fmla="*/ 188 h 380"/>
                <a:gd name="T18" fmla="*/ 337 w 422"/>
                <a:gd name="T19" fmla="*/ 188 h 380"/>
                <a:gd name="T20" fmla="*/ 191 w 422"/>
                <a:gd name="T21" fmla="*/ 44 h 380"/>
                <a:gd name="T22" fmla="*/ 47 w 422"/>
                <a:gd name="T23" fmla="*/ 163 h 380"/>
                <a:gd name="T24" fmla="*/ 48 w 422"/>
                <a:gd name="T25" fmla="*/ 217 h 380"/>
                <a:gd name="T26" fmla="*/ 78 w 422"/>
                <a:gd name="T27" fmla="*/ 283 h 380"/>
                <a:gd name="T28" fmla="*/ 218 w 422"/>
                <a:gd name="T29" fmla="*/ 354 h 380"/>
                <a:gd name="T30" fmla="*/ 351 w 422"/>
                <a:gd name="T31" fmla="*/ 292 h 380"/>
                <a:gd name="T32" fmla="*/ 351 w 422"/>
                <a:gd name="T33" fmla="*/ 292 h 380"/>
                <a:gd name="T34" fmla="*/ 191 w 422"/>
                <a:gd name="T35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2" h="380">
                  <a:moveTo>
                    <a:pt x="191" y="380"/>
                  </a:moveTo>
                  <a:cubicBezTo>
                    <a:pt x="98" y="380"/>
                    <a:pt x="21" y="313"/>
                    <a:pt x="4" y="225"/>
                  </a:cubicBezTo>
                  <a:cubicBezTo>
                    <a:pt x="1" y="206"/>
                    <a:pt x="0" y="186"/>
                    <a:pt x="2" y="167"/>
                  </a:cubicBezTo>
                  <a:cubicBezTo>
                    <a:pt x="14" y="73"/>
                    <a:pt x="94" y="0"/>
                    <a:pt x="191" y="0"/>
                  </a:cubicBezTo>
                  <a:cubicBezTo>
                    <a:pt x="228" y="0"/>
                    <a:pt x="265" y="11"/>
                    <a:pt x="296" y="32"/>
                  </a:cubicBezTo>
                  <a:cubicBezTo>
                    <a:pt x="347" y="66"/>
                    <a:pt x="380" y="123"/>
                    <a:pt x="381" y="188"/>
                  </a:cubicBezTo>
                  <a:cubicBezTo>
                    <a:pt x="422" y="188"/>
                    <a:pt x="422" y="188"/>
                    <a:pt x="422" y="188"/>
                  </a:cubicBezTo>
                  <a:cubicBezTo>
                    <a:pt x="358" y="265"/>
                    <a:pt x="358" y="265"/>
                    <a:pt x="358" y="265"/>
                  </a:cubicBezTo>
                  <a:cubicBezTo>
                    <a:pt x="295" y="188"/>
                    <a:pt x="295" y="188"/>
                    <a:pt x="295" y="188"/>
                  </a:cubicBezTo>
                  <a:cubicBezTo>
                    <a:pt x="337" y="188"/>
                    <a:pt x="337" y="188"/>
                    <a:pt x="337" y="188"/>
                  </a:cubicBezTo>
                  <a:cubicBezTo>
                    <a:pt x="336" y="108"/>
                    <a:pt x="271" y="44"/>
                    <a:pt x="191" y="44"/>
                  </a:cubicBezTo>
                  <a:cubicBezTo>
                    <a:pt x="119" y="44"/>
                    <a:pt x="60" y="95"/>
                    <a:pt x="47" y="163"/>
                  </a:cubicBezTo>
                  <a:cubicBezTo>
                    <a:pt x="44" y="181"/>
                    <a:pt x="44" y="200"/>
                    <a:pt x="48" y="217"/>
                  </a:cubicBezTo>
                  <a:cubicBezTo>
                    <a:pt x="52" y="242"/>
                    <a:pt x="63" y="264"/>
                    <a:pt x="78" y="283"/>
                  </a:cubicBezTo>
                  <a:cubicBezTo>
                    <a:pt x="110" y="326"/>
                    <a:pt x="161" y="354"/>
                    <a:pt x="218" y="354"/>
                  </a:cubicBezTo>
                  <a:cubicBezTo>
                    <a:pt x="272" y="354"/>
                    <a:pt x="319" y="330"/>
                    <a:pt x="351" y="292"/>
                  </a:cubicBezTo>
                  <a:cubicBezTo>
                    <a:pt x="351" y="292"/>
                    <a:pt x="351" y="292"/>
                    <a:pt x="351" y="292"/>
                  </a:cubicBezTo>
                  <a:cubicBezTo>
                    <a:pt x="317" y="345"/>
                    <a:pt x="258" y="380"/>
                    <a:pt x="191" y="38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21363" y="2127250"/>
              <a:ext cx="193675" cy="101600"/>
            </a:xfrm>
            <a:custGeom>
              <a:avLst/>
              <a:gdLst>
                <a:gd name="T0" fmla="*/ 67 w 135"/>
                <a:gd name="T1" fmla="*/ 47 h 71"/>
                <a:gd name="T2" fmla="*/ 45 w 135"/>
                <a:gd name="T3" fmla="*/ 67 h 71"/>
                <a:gd name="T4" fmla="*/ 5 w 135"/>
                <a:gd name="T5" fmla="*/ 43 h 71"/>
                <a:gd name="T6" fmla="*/ 28 w 135"/>
                <a:gd name="T7" fmla="*/ 2 h 71"/>
                <a:gd name="T8" fmla="*/ 57 w 135"/>
                <a:gd name="T9" fmla="*/ 8 h 71"/>
                <a:gd name="T10" fmla="*/ 91 w 135"/>
                <a:gd name="T11" fmla="*/ 8 h 71"/>
                <a:gd name="T12" fmla="*/ 131 w 135"/>
                <a:gd name="T13" fmla="*/ 8 h 71"/>
                <a:gd name="T14" fmla="*/ 132 w 135"/>
                <a:gd name="T15" fmla="*/ 10 h 71"/>
                <a:gd name="T16" fmla="*/ 97 w 135"/>
                <a:gd name="T17" fmla="*/ 30 h 71"/>
                <a:gd name="T18" fmla="*/ 67 w 135"/>
                <a:gd name="T19" fmla="*/ 47 h 71"/>
                <a:gd name="T20" fmla="*/ 50 w 135"/>
                <a:gd name="T21" fmla="*/ 31 h 71"/>
                <a:gd name="T22" fmla="*/ 50 w 135"/>
                <a:gd name="T23" fmla="*/ 31 h 71"/>
                <a:gd name="T24" fmla="*/ 40 w 135"/>
                <a:gd name="T25" fmla="*/ 48 h 71"/>
                <a:gd name="T26" fmla="*/ 23 w 135"/>
                <a:gd name="T27" fmla="*/ 38 h 71"/>
                <a:gd name="T28" fmla="*/ 33 w 135"/>
                <a:gd name="T29" fmla="*/ 21 h 71"/>
                <a:gd name="T30" fmla="*/ 50 w 135"/>
                <a:gd name="T31" fmla="*/ 3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71">
                  <a:moveTo>
                    <a:pt x="67" y="47"/>
                  </a:moveTo>
                  <a:cubicBezTo>
                    <a:pt x="64" y="56"/>
                    <a:pt x="56" y="64"/>
                    <a:pt x="45" y="67"/>
                  </a:cubicBezTo>
                  <a:cubicBezTo>
                    <a:pt x="28" y="71"/>
                    <a:pt x="9" y="61"/>
                    <a:pt x="5" y="43"/>
                  </a:cubicBezTo>
                  <a:cubicBezTo>
                    <a:pt x="0" y="25"/>
                    <a:pt x="10" y="7"/>
                    <a:pt x="28" y="2"/>
                  </a:cubicBezTo>
                  <a:cubicBezTo>
                    <a:pt x="39" y="0"/>
                    <a:pt x="49" y="2"/>
                    <a:pt x="57" y="8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35" y="8"/>
                    <a:pt x="135" y="9"/>
                    <a:pt x="132" y="10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67" y="47"/>
                    <a:pt x="67" y="47"/>
                    <a:pt x="67" y="47"/>
                  </a:cubicBez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52" y="38"/>
                    <a:pt x="48" y="46"/>
                    <a:pt x="40" y="48"/>
                  </a:cubicBezTo>
                  <a:cubicBezTo>
                    <a:pt x="33" y="50"/>
                    <a:pt x="25" y="46"/>
                    <a:pt x="23" y="38"/>
                  </a:cubicBezTo>
                  <a:cubicBezTo>
                    <a:pt x="21" y="31"/>
                    <a:pt x="25" y="23"/>
                    <a:pt x="33" y="21"/>
                  </a:cubicBezTo>
                  <a:cubicBezTo>
                    <a:pt x="41" y="19"/>
                    <a:pt x="48" y="23"/>
                    <a:pt x="50" y="3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80075" y="2000250"/>
              <a:ext cx="384175" cy="357188"/>
            </a:xfrm>
            <a:custGeom>
              <a:avLst/>
              <a:gdLst>
                <a:gd name="T0" fmla="*/ 141 w 268"/>
                <a:gd name="T1" fmla="*/ 0 h 248"/>
                <a:gd name="T2" fmla="*/ 197 w 268"/>
                <a:gd name="T3" fmla="*/ 15 h 248"/>
                <a:gd name="T4" fmla="*/ 187 w 268"/>
                <a:gd name="T5" fmla="*/ 33 h 248"/>
                <a:gd name="T6" fmla="*/ 141 w 268"/>
                <a:gd name="T7" fmla="*/ 20 h 248"/>
                <a:gd name="T8" fmla="*/ 141 w 268"/>
                <a:gd name="T9" fmla="*/ 0 h 248"/>
                <a:gd name="T10" fmla="*/ 207 w 268"/>
                <a:gd name="T11" fmla="*/ 21 h 248"/>
                <a:gd name="T12" fmla="*/ 248 w 268"/>
                <a:gd name="T13" fmla="*/ 62 h 248"/>
                <a:gd name="T14" fmla="*/ 230 w 268"/>
                <a:gd name="T15" fmla="*/ 72 h 248"/>
                <a:gd name="T16" fmla="*/ 197 w 268"/>
                <a:gd name="T17" fmla="*/ 39 h 248"/>
                <a:gd name="T18" fmla="*/ 207 w 268"/>
                <a:gd name="T19" fmla="*/ 21 h 248"/>
                <a:gd name="T20" fmla="*/ 254 w 268"/>
                <a:gd name="T21" fmla="*/ 72 h 248"/>
                <a:gd name="T22" fmla="*/ 268 w 268"/>
                <a:gd name="T23" fmla="*/ 125 h 248"/>
                <a:gd name="T24" fmla="*/ 248 w 268"/>
                <a:gd name="T25" fmla="*/ 125 h 248"/>
                <a:gd name="T26" fmla="*/ 236 w 268"/>
                <a:gd name="T27" fmla="*/ 82 h 248"/>
                <a:gd name="T28" fmla="*/ 254 w 268"/>
                <a:gd name="T29" fmla="*/ 72 h 248"/>
                <a:gd name="T30" fmla="*/ 64 w 268"/>
                <a:gd name="T31" fmla="*/ 248 h 248"/>
                <a:gd name="T32" fmla="*/ 22 w 268"/>
                <a:gd name="T33" fmla="*/ 207 h 248"/>
                <a:gd name="T34" fmla="*/ 40 w 268"/>
                <a:gd name="T35" fmla="*/ 197 h 248"/>
                <a:gd name="T36" fmla="*/ 74 w 268"/>
                <a:gd name="T37" fmla="*/ 230 h 248"/>
                <a:gd name="T38" fmla="*/ 64 w 268"/>
                <a:gd name="T39" fmla="*/ 248 h 248"/>
                <a:gd name="T40" fmla="*/ 16 w 268"/>
                <a:gd name="T41" fmla="*/ 197 h 248"/>
                <a:gd name="T42" fmla="*/ 0 w 268"/>
                <a:gd name="T43" fmla="*/ 140 h 248"/>
                <a:gd name="T44" fmla="*/ 21 w 268"/>
                <a:gd name="T45" fmla="*/ 140 h 248"/>
                <a:gd name="T46" fmla="*/ 34 w 268"/>
                <a:gd name="T47" fmla="*/ 187 h 248"/>
                <a:gd name="T48" fmla="*/ 16 w 268"/>
                <a:gd name="T49" fmla="*/ 197 h 248"/>
                <a:gd name="T50" fmla="*/ 0 w 268"/>
                <a:gd name="T51" fmla="*/ 129 h 248"/>
                <a:gd name="T52" fmla="*/ 15 w 268"/>
                <a:gd name="T53" fmla="*/ 72 h 248"/>
                <a:gd name="T54" fmla="*/ 33 w 268"/>
                <a:gd name="T55" fmla="*/ 82 h 248"/>
                <a:gd name="T56" fmla="*/ 21 w 268"/>
                <a:gd name="T57" fmla="*/ 129 h 248"/>
                <a:gd name="T58" fmla="*/ 0 w 268"/>
                <a:gd name="T59" fmla="*/ 129 h 248"/>
                <a:gd name="T60" fmla="*/ 21 w 268"/>
                <a:gd name="T61" fmla="*/ 62 h 248"/>
                <a:gd name="T62" fmla="*/ 63 w 268"/>
                <a:gd name="T63" fmla="*/ 20 h 248"/>
                <a:gd name="T64" fmla="*/ 73 w 268"/>
                <a:gd name="T65" fmla="*/ 38 h 248"/>
                <a:gd name="T66" fmla="*/ 39 w 268"/>
                <a:gd name="T67" fmla="*/ 72 h 248"/>
                <a:gd name="T68" fmla="*/ 21 w 268"/>
                <a:gd name="T69" fmla="*/ 62 h 248"/>
                <a:gd name="T70" fmla="*/ 73 w 268"/>
                <a:gd name="T71" fmla="*/ 15 h 248"/>
                <a:gd name="T72" fmla="*/ 129 w 268"/>
                <a:gd name="T73" fmla="*/ 0 h 248"/>
                <a:gd name="T74" fmla="*/ 129 w 268"/>
                <a:gd name="T75" fmla="*/ 20 h 248"/>
                <a:gd name="T76" fmla="*/ 83 w 268"/>
                <a:gd name="T77" fmla="*/ 32 h 248"/>
                <a:gd name="T78" fmla="*/ 73 w 268"/>
                <a:gd name="T79" fmla="*/ 1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8" h="248">
                  <a:moveTo>
                    <a:pt x="141" y="0"/>
                  </a:moveTo>
                  <a:cubicBezTo>
                    <a:pt x="161" y="1"/>
                    <a:pt x="180" y="6"/>
                    <a:pt x="197" y="15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73" y="26"/>
                    <a:pt x="157" y="21"/>
                    <a:pt x="141" y="20"/>
                  </a:cubicBezTo>
                  <a:cubicBezTo>
                    <a:pt x="141" y="0"/>
                    <a:pt x="141" y="0"/>
                    <a:pt x="141" y="0"/>
                  </a:cubicBezTo>
                  <a:close/>
                  <a:moveTo>
                    <a:pt x="207" y="21"/>
                  </a:moveTo>
                  <a:cubicBezTo>
                    <a:pt x="223" y="31"/>
                    <a:pt x="237" y="45"/>
                    <a:pt x="248" y="6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21" y="59"/>
                    <a:pt x="210" y="47"/>
                    <a:pt x="197" y="39"/>
                  </a:cubicBezTo>
                  <a:cubicBezTo>
                    <a:pt x="207" y="21"/>
                    <a:pt x="207" y="21"/>
                    <a:pt x="207" y="21"/>
                  </a:cubicBezTo>
                  <a:close/>
                  <a:moveTo>
                    <a:pt x="254" y="72"/>
                  </a:moveTo>
                  <a:cubicBezTo>
                    <a:pt x="262" y="88"/>
                    <a:pt x="267" y="106"/>
                    <a:pt x="268" y="125"/>
                  </a:cubicBezTo>
                  <a:cubicBezTo>
                    <a:pt x="248" y="125"/>
                    <a:pt x="248" y="125"/>
                    <a:pt x="248" y="125"/>
                  </a:cubicBezTo>
                  <a:cubicBezTo>
                    <a:pt x="247" y="110"/>
                    <a:pt x="242" y="95"/>
                    <a:pt x="236" y="82"/>
                  </a:cubicBezTo>
                  <a:cubicBezTo>
                    <a:pt x="254" y="72"/>
                    <a:pt x="254" y="72"/>
                    <a:pt x="254" y="72"/>
                  </a:cubicBezTo>
                  <a:close/>
                  <a:moveTo>
                    <a:pt x="64" y="248"/>
                  </a:moveTo>
                  <a:cubicBezTo>
                    <a:pt x="47" y="238"/>
                    <a:pt x="33" y="224"/>
                    <a:pt x="22" y="207"/>
                  </a:cubicBezTo>
                  <a:cubicBezTo>
                    <a:pt x="40" y="197"/>
                    <a:pt x="40" y="197"/>
                    <a:pt x="40" y="197"/>
                  </a:cubicBezTo>
                  <a:cubicBezTo>
                    <a:pt x="49" y="210"/>
                    <a:pt x="61" y="222"/>
                    <a:pt x="74" y="230"/>
                  </a:cubicBezTo>
                  <a:cubicBezTo>
                    <a:pt x="64" y="248"/>
                    <a:pt x="64" y="248"/>
                    <a:pt x="64" y="248"/>
                  </a:cubicBezTo>
                  <a:close/>
                  <a:moveTo>
                    <a:pt x="16" y="197"/>
                  </a:moveTo>
                  <a:cubicBezTo>
                    <a:pt x="7" y="180"/>
                    <a:pt x="1" y="161"/>
                    <a:pt x="0" y="140"/>
                  </a:cubicBezTo>
                  <a:cubicBezTo>
                    <a:pt x="21" y="140"/>
                    <a:pt x="21" y="140"/>
                    <a:pt x="21" y="140"/>
                  </a:cubicBezTo>
                  <a:cubicBezTo>
                    <a:pt x="22" y="157"/>
                    <a:pt x="27" y="173"/>
                    <a:pt x="34" y="187"/>
                  </a:cubicBezTo>
                  <a:cubicBezTo>
                    <a:pt x="16" y="197"/>
                    <a:pt x="16" y="197"/>
                    <a:pt x="16" y="197"/>
                  </a:cubicBezTo>
                  <a:close/>
                  <a:moveTo>
                    <a:pt x="0" y="129"/>
                  </a:moveTo>
                  <a:cubicBezTo>
                    <a:pt x="1" y="108"/>
                    <a:pt x="6" y="89"/>
                    <a:pt x="15" y="72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26" y="96"/>
                    <a:pt x="22" y="112"/>
                    <a:pt x="21" y="129"/>
                  </a:cubicBezTo>
                  <a:cubicBezTo>
                    <a:pt x="0" y="129"/>
                    <a:pt x="0" y="129"/>
                    <a:pt x="0" y="129"/>
                  </a:cubicBezTo>
                  <a:close/>
                  <a:moveTo>
                    <a:pt x="21" y="62"/>
                  </a:moveTo>
                  <a:cubicBezTo>
                    <a:pt x="32" y="45"/>
                    <a:pt x="46" y="31"/>
                    <a:pt x="63" y="20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60" y="47"/>
                    <a:pt x="48" y="59"/>
                    <a:pt x="39" y="72"/>
                  </a:cubicBezTo>
                  <a:cubicBezTo>
                    <a:pt x="21" y="62"/>
                    <a:pt x="21" y="62"/>
                    <a:pt x="21" y="62"/>
                  </a:cubicBezTo>
                  <a:close/>
                  <a:moveTo>
                    <a:pt x="73" y="15"/>
                  </a:moveTo>
                  <a:cubicBezTo>
                    <a:pt x="90" y="6"/>
                    <a:pt x="109" y="0"/>
                    <a:pt x="129" y="0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13" y="21"/>
                    <a:pt x="97" y="25"/>
                    <a:pt x="83" y="32"/>
                  </a:cubicBezTo>
                  <a:cubicBezTo>
                    <a:pt x="73" y="15"/>
                    <a:pt x="73" y="15"/>
                    <a:pt x="73" y="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2973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669088" y="1955800"/>
            <a:ext cx="2673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囚心钻研，诚心不贰</a:t>
            </a:r>
            <a:endParaRPr lang="id-ID" altLang="zh-CN" sz="18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7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69088" y="2263775"/>
            <a:ext cx="46958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116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7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73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118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rcRect l="22715" r="22715"/>
          <a:stretch>
            <a:fillRect/>
          </a:stretch>
        </p:blipFill>
        <p:spPr>
          <a:xfrm>
            <a:off x="426393" y="1714051"/>
            <a:ext cx="3089820" cy="3771874"/>
          </a:xfrm>
          <a:custGeom>
            <a:avLst/>
            <a:gdLst>
              <a:gd name="connsiteX0" fmla="*/ 0 w 3089820"/>
              <a:gd name="connsiteY0" fmla="*/ 0 h 3771874"/>
              <a:gd name="connsiteX1" fmla="*/ 3089820 w 3089820"/>
              <a:gd name="connsiteY1" fmla="*/ 0 h 3771874"/>
              <a:gd name="connsiteX2" fmla="*/ 3089820 w 3089820"/>
              <a:gd name="connsiteY2" fmla="*/ 3771874 h 3771874"/>
              <a:gd name="connsiteX3" fmla="*/ 0 w 3089820"/>
              <a:gd name="connsiteY3" fmla="*/ 3771874 h 3771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9820" h="3771874">
                <a:moveTo>
                  <a:pt x="0" y="0"/>
                </a:moveTo>
                <a:lnTo>
                  <a:pt x="3089820" y="0"/>
                </a:lnTo>
                <a:lnTo>
                  <a:pt x="3089820" y="3771874"/>
                </a:lnTo>
                <a:lnTo>
                  <a:pt x="0" y="3771874"/>
                </a:lnTo>
                <a:close/>
              </a:path>
            </a:pathLst>
          </a:custGeom>
        </p:spPr>
      </p:pic>
      <p:sp>
        <p:nvSpPr>
          <p:cNvPr id="7" name="出自【趣你的PPT】(微信:qunideppt)：最优质的PPT资源库"/>
          <p:cNvSpPr/>
          <p:nvPr/>
        </p:nvSpPr>
        <p:spPr>
          <a:xfrm>
            <a:off x="3687763" y="1714500"/>
            <a:ext cx="8102600" cy="944563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3687763" y="2768600"/>
            <a:ext cx="8102600" cy="2717800"/>
          </a:xfrm>
          <a:prstGeom prst="rect">
            <a:avLst/>
          </a:prstGeom>
          <a:solidFill>
            <a:srgbClr val="1D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7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949700" y="1960563"/>
            <a:ext cx="69754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307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949700" y="3667125"/>
            <a:ext cx="69754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307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949700" y="4333875"/>
            <a:ext cx="69754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FDFDF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3072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868738" y="3260725"/>
            <a:ext cx="137636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FDFDF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altLang="zh-CN" sz="1600" b="1">
              <a:solidFill>
                <a:srgbClr val="FDFDF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73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12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8237538" y="998538"/>
            <a:ext cx="1993900" cy="1866900"/>
          </a:xfrm>
          <a:custGeom>
            <a:avLst/>
            <a:gdLst>
              <a:gd name="connsiteX0" fmla="*/ 996950 w 1993900"/>
              <a:gd name="connsiteY0" fmla="*/ 0 h 1866900"/>
              <a:gd name="connsiteX1" fmla="*/ 1993900 w 1993900"/>
              <a:gd name="connsiteY1" fmla="*/ 825500 h 1866900"/>
              <a:gd name="connsiteX2" fmla="*/ 1765300 w 1993900"/>
              <a:gd name="connsiteY2" fmla="*/ 825500 h 1866900"/>
              <a:gd name="connsiteX3" fmla="*/ 1765300 w 1993900"/>
              <a:gd name="connsiteY3" fmla="*/ 1866900 h 1866900"/>
              <a:gd name="connsiteX4" fmla="*/ 228600 w 1993900"/>
              <a:gd name="connsiteY4" fmla="*/ 1866900 h 1866900"/>
              <a:gd name="connsiteX5" fmla="*/ 228600 w 1993900"/>
              <a:gd name="connsiteY5" fmla="*/ 825500 h 1866900"/>
              <a:gd name="connsiteX6" fmla="*/ 0 w 1993900"/>
              <a:gd name="connsiteY6" fmla="*/ 82550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3900" h="1866900">
                <a:moveTo>
                  <a:pt x="996950" y="0"/>
                </a:moveTo>
                <a:lnTo>
                  <a:pt x="1993900" y="825500"/>
                </a:lnTo>
                <a:lnTo>
                  <a:pt x="1765300" y="825500"/>
                </a:lnTo>
                <a:lnTo>
                  <a:pt x="1765300" y="1866900"/>
                </a:lnTo>
                <a:lnTo>
                  <a:pt x="228600" y="1866900"/>
                </a:lnTo>
                <a:lnTo>
                  <a:pt x="228600" y="825500"/>
                </a:lnTo>
                <a:lnTo>
                  <a:pt x="0" y="825500"/>
                </a:lnTo>
                <a:close/>
              </a:path>
            </a:pathLst>
          </a:cu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6200000">
            <a:off x="6538913" y="2697163"/>
            <a:ext cx="1993900" cy="1866900"/>
          </a:xfrm>
          <a:custGeom>
            <a:avLst/>
            <a:gdLst>
              <a:gd name="connsiteX0" fmla="*/ 996950 w 1993900"/>
              <a:gd name="connsiteY0" fmla="*/ 0 h 1866900"/>
              <a:gd name="connsiteX1" fmla="*/ 1993900 w 1993900"/>
              <a:gd name="connsiteY1" fmla="*/ 825500 h 1866900"/>
              <a:gd name="connsiteX2" fmla="*/ 1765300 w 1993900"/>
              <a:gd name="connsiteY2" fmla="*/ 825500 h 1866900"/>
              <a:gd name="connsiteX3" fmla="*/ 1765300 w 1993900"/>
              <a:gd name="connsiteY3" fmla="*/ 1866900 h 1866900"/>
              <a:gd name="connsiteX4" fmla="*/ 228600 w 1993900"/>
              <a:gd name="connsiteY4" fmla="*/ 1866900 h 1866900"/>
              <a:gd name="connsiteX5" fmla="*/ 228600 w 1993900"/>
              <a:gd name="connsiteY5" fmla="*/ 825500 h 1866900"/>
              <a:gd name="connsiteX6" fmla="*/ 0 w 1993900"/>
              <a:gd name="connsiteY6" fmla="*/ 82550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3900" h="1866900">
                <a:moveTo>
                  <a:pt x="996950" y="0"/>
                </a:moveTo>
                <a:lnTo>
                  <a:pt x="1993900" y="825500"/>
                </a:lnTo>
                <a:lnTo>
                  <a:pt x="1765300" y="825500"/>
                </a:lnTo>
                <a:lnTo>
                  <a:pt x="1765300" y="1866900"/>
                </a:lnTo>
                <a:lnTo>
                  <a:pt x="228600" y="1866900"/>
                </a:lnTo>
                <a:lnTo>
                  <a:pt x="228600" y="825500"/>
                </a:lnTo>
                <a:lnTo>
                  <a:pt x="0" y="825500"/>
                </a:lnTo>
                <a:close/>
              </a:path>
            </a:pathLst>
          </a:cu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rot="5400000">
            <a:off x="9936163" y="2697163"/>
            <a:ext cx="1993900" cy="1866900"/>
          </a:xfrm>
          <a:custGeom>
            <a:avLst/>
            <a:gdLst>
              <a:gd name="connsiteX0" fmla="*/ 996950 w 1993900"/>
              <a:gd name="connsiteY0" fmla="*/ 0 h 1866900"/>
              <a:gd name="connsiteX1" fmla="*/ 1993900 w 1993900"/>
              <a:gd name="connsiteY1" fmla="*/ 825500 h 1866900"/>
              <a:gd name="connsiteX2" fmla="*/ 1765300 w 1993900"/>
              <a:gd name="connsiteY2" fmla="*/ 825500 h 1866900"/>
              <a:gd name="connsiteX3" fmla="*/ 1765300 w 1993900"/>
              <a:gd name="connsiteY3" fmla="*/ 1866900 h 1866900"/>
              <a:gd name="connsiteX4" fmla="*/ 228600 w 1993900"/>
              <a:gd name="connsiteY4" fmla="*/ 1866900 h 1866900"/>
              <a:gd name="connsiteX5" fmla="*/ 228600 w 1993900"/>
              <a:gd name="connsiteY5" fmla="*/ 825500 h 1866900"/>
              <a:gd name="connsiteX6" fmla="*/ 0 w 1993900"/>
              <a:gd name="connsiteY6" fmla="*/ 82550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3900" h="1866900">
                <a:moveTo>
                  <a:pt x="996950" y="0"/>
                </a:moveTo>
                <a:lnTo>
                  <a:pt x="1993900" y="825500"/>
                </a:lnTo>
                <a:lnTo>
                  <a:pt x="1765300" y="825500"/>
                </a:lnTo>
                <a:lnTo>
                  <a:pt x="1765300" y="1866900"/>
                </a:lnTo>
                <a:lnTo>
                  <a:pt x="228600" y="1866900"/>
                </a:lnTo>
                <a:lnTo>
                  <a:pt x="228600" y="825500"/>
                </a:lnTo>
                <a:lnTo>
                  <a:pt x="0" y="825500"/>
                </a:lnTo>
                <a:close/>
              </a:path>
            </a:pathLst>
          </a:cu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0800000">
            <a:off x="8237538" y="4400550"/>
            <a:ext cx="1993900" cy="1866900"/>
          </a:xfrm>
          <a:custGeom>
            <a:avLst/>
            <a:gdLst>
              <a:gd name="connsiteX0" fmla="*/ 996950 w 1993900"/>
              <a:gd name="connsiteY0" fmla="*/ 0 h 1866900"/>
              <a:gd name="connsiteX1" fmla="*/ 1993900 w 1993900"/>
              <a:gd name="connsiteY1" fmla="*/ 825500 h 1866900"/>
              <a:gd name="connsiteX2" fmla="*/ 1765300 w 1993900"/>
              <a:gd name="connsiteY2" fmla="*/ 825500 h 1866900"/>
              <a:gd name="connsiteX3" fmla="*/ 1765300 w 1993900"/>
              <a:gd name="connsiteY3" fmla="*/ 1866900 h 1866900"/>
              <a:gd name="connsiteX4" fmla="*/ 228600 w 1993900"/>
              <a:gd name="connsiteY4" fmla="*/ 1866900 h 1866900"/>
              <a:gd name="connsiteX5" fmla="*/ 228600 w 1993900"/>
              <a:gd name="connsiteY5" fmla="*/ 825500 h 1866900"/>
              <a:gd name="connsiteX6" fmla="*/ 0 w 1993900"/>
              <a:gd name="connsiteY6" fmla="*/ 825500 h 186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3900" h="1866900">
                <a:moveTo>
                  <a:pt x="996950" y="0"/>
                </a:moveTo>
                <a:lnTo>
                  <a:pt x="1993900" y="825500"/>
                </a:lnTo>
                <a:lnTo>
                  <a:pt x="1765300" y="825500"/>
                </a:lnTo>
                <a:lnTo>
                  <a:pt x="1765300" y="1866900"/>
                </a:lnTo>
                <a:lnTo>
                  <a:pt x="228600" y="1866900"/>
                </a:lnTo>
                <a:lnTo>
                  <a:pt x="228600" y="825500"/>
                </a:lnTo>
                <a:lnTo>
                  <a:pt x="0" y="825500"/>
                </a:lnTo>
                <a:close/>
              </a:path>
            </a:pathLst>
          </a:cu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7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129963" y="3449638"/>
            <a:ext cx="441325" cy="441325"/>
          </a:xfrm>
          <a:custGeom>
            <a:avLst/>
            <a:gdLst>
              <a:gd name="T0" fmla="*/ 338290936 w 288"/>
              <a:gd name="T1" fmla="*/ 0 h 288"/>
              <a:gd name="T2" fmla="*/ 0 w 288"/>
              <a:gd name="T3" fmla="*/ 338290936 h 288"/>
              <a:gd name="T4" fmla="*/ 338290936 w 288"/>
              <a:gd name="T5" fmla="*/ 676581873 h 288"/>
              <a:gd name="T6" fmla="*/ 676581873 w 288"/>
              <a:gd name="T7" fmla="*/ 338290936 h 288"/>
              <a:gd name="T8" fmla="*/ 338290936 w 288"/>
              <a:gd name="T9" fmla="*/ 0 h 288"/>
              <a:gd name="T10" fmla="*/ 432260981 w 288"/>
              <a:gd name="T11" fmla="*/ 359434694 h 288"/>
              <a:gd name="T12" fmla="*/ 519182085 w 288"/>
              <a:gd name="T13" fmla="*/ 448704935 h 288"/>
              <a:gd name="T14" fmla="*/ 519182085 w 288"/>
              <a:gd name="T15" fmla="*/ 493341587 h 288"/>
              <a:gd name="T16" fmla="*/ 493341587 w 288"/>
              <a:gd name="T17" fmla="*/ 516832949 h 288"/>
              <a:gd name="T18" fmla="*/ 448704935 w 288"/>
              <a:gd name="T19" fmla="*/ 516832949 h 288"/>
              <a:gd name="T20" fmla="*/ 361783831 w 288"/>
              <a:gd name="T21" fmla="*/ 429911845 h 288"/>
              <a:gd name="T22" fmla="*/ 317147178 w 288"/>
              <a:gd name="T23" fmla="*/ 429911845 h 288"/>
              <a:gd name="T24" fmla="*/ 227876938 w 288"/>
              <a:gd name="T25" fmla="*/ 516832949 h 288"/>
              <a:gd name="T26" fmla="*/ 183240285 w 288"/>
              <a:gd name="T27" fmla="*/ 516832949 h 288"/>
              <a:gd name="T28" fmla="*/ 159748923 w 288"/>
              <a:gd name="T29" fmla="*/ 493341587 h 288"/>
              <a:gd name="T30" fmla="*/ 159748923 w 288"/>
              <a:gd name="T31" fmla="*/ 448704935 h 288"/>
              <a:gd name="T32" fmla="*/ 246670027 w 288"/>
              <a:gd name="T33" fmla="*/ 359434694 h 288"/>
              <a:gd name="T34" fmla="*/ 246670027 w 288"/>
              <a:gd name="T35" fmla="*/ 314798042 h 288"/>
              <a:gd name="T36" fmla="*/ 159748923 w 288"/>
              <a:gd name="T37" fmla="*/ 227876938 h 288"/>
              <a:gd name="T38" fmla="*/ 159748923 w 288"/>
              <a:gd name="T39" fmla="*/ 183240285 h 288"/>
              <a:gd name="T40" fmla="*/ 183240285 w 288"/>
              <a:gd name="T41" fmla="*/ 157399787 h 288"/>
              <a:gd name="T42" fmla="*/ 227876938 w 288"/>
              <a:gd name="T43" fmla="*/ 157399787 h 288"/>
              <a:gd name="T44" fmla="*/ 317147178 w 288"/>
              <a:gd name="T45" fmla="*/ 246670027 h 288"/>
              <a:gd name="T46" fmla="*/ 361783831 w 288"/>
              <a:gd name="T47" fmla="*/ 246670027 h 288"/>
              <a:gd name="T48" fmla="*/ 448704935 w 288"/>
              <a:gd name="T49" fmla="*/ 157399787 h 288"/>
              <a:gd name="T50" fmla="*/ 493341587 w 288"/>
              <a:gd name="T51" fmla="*/ 157399787 h 288"/>
              <a:gd name="T52" fmla="*/ 519182085 w 288"/>
              <a:gd name="T53" fmla="*/ 183240285 h 288"/>
              <a:gd name="T54" fmla="*/ 519182085 w 288"/>
              <a:gd name="T55" fmla="*/ 227876938 h 288"/>
              <a:gd name="T56" fmla="*/ 432260981 w 288"/>
              <a:gd name="T57" fmla="*/ 314798042 h 288"/>
              <a:gd name="T58" fmla="*/ 432260981 w 288"/>
              <a:gd name="T59" fmla="*/ 359434694 h 28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5"/>
                  <a:pt x="0" y="144"/>
                </a:cubicBezTo>
                <a:cubicBezTo>
                  <a:pt x="0" y="224"/>
                  <a:pt x="64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184" y="153"/>
                </a:moveTo>
                <a:cubicBezTo>
                  <a:pt x="221" y="191"/>
                  <a:pt x="221" y="191"/>
                  <a:pt x="221" y="191"/>
                </a:cubicBezTo>
                <a:cubicBezTo>
                  <a:pt x="226" y="196"/>
                  <a:pt x="226" y="205"/>
                  <a:pt x="221" y="210"/>
                </a:cubicBezTo>
                <a:cubicBezTo>
                  <a:pt x="210" y="220"/>
                  <a:pt x="210" y="220"/>
                  <a:pt x="210" y="220"/>
                </a:cubicBezTo>
                <a:cubicBezTo>
                  <a:pt x="205" y="226"/>
                  <a:pt x="196" y="226"/>
                  <a:pt x="191" y="220"/>
                </a:cubicBezTo>
                <a:cubicBezTo>
                  <a:pt x="154" y="183"/>
                  <a:pt x="154" y="183"/>
                  <a:pt x="154" y="183"/>
                </a:cubicBezTo>
                <a:cubicBezTo>
                  <a:pt x="149" y="178"/>
                  <a:pt x="140" y="178"/>
                  <a:pt x="135" y="183"/>
                </a:cubicBezTo>
                <a:cubicBezTo>
                  <a:pt x="97" y="220"/>
                  <a:pt x="97" y="220"/>
                  <a:pt x="97" y="220"/>
                </a:cubicBezTo>
                <a:cubicBezTo>
                  <a:pt x="92" y="226"/>
                  <a:pt x="84" y="226"/>
                  <a:pt x="78" y="220"/>
                </a:cubicBezTo>
                <a:cubicBezTo>
                  <a:pt x="68" y="210"/>
                  <a:pt x="68" y="210"/>
                  <a:pt x="68" y="210"/>
                </a:cubicBezTo>
                <a:cubicBezTo>
                  <a:pt x="62" y="205"/>
                  <a:pt x="62" y="196"/>
                  <a:pt x="68" y="191"/>
                </a:cubicBezTo>
                <a:cubicBezTo>
                  <a:pt x="105" y="153"/>
                  <a:pt x="105" y="153"/>
                  <a:pt x="105" y="153"/>
                </a:cubicBezTo>
                <a:cubicBezTo>
                  <a:pt x="110" y="148"/>
                  <a:pt x="110" y="140"/>
                  <a:pt x="105" y="134"/>
                </a:cubicBezTo>
                <a:cubicBezTo>
                  <a:pt x="68" y="97"/>
                  <a:pt x="68" y="97"/>
                  <a:pt x="68" y="97"/>
                </a:cubicBezTo>
                <a:cubicBezTo>
                  <a:pt x="62" y="92"/>
                  <a:pt x="62" y="83"/>
                  <a:pt x="68" y="78"/>
                </a:cubicBezTo>
                <a:cubicBezTo>
                  <a:pt x="78" y="67"/>
                  <a:pt x="78" y="67"/>
                  <a:pt x="78" y="67"/>
                </a:cubicBezTo>
                <a:cubicBezTo>
                  <a:pt x="84" y="62"/>
                  <a:pt x="92" y="62"/>
                  <a:pt x="97" y="67"/>
                </a:cubicBezTo>
                <a:cubicBezTo>
                  <a:pt x="135" y="105"/>
                  <a:pt x="135" y="105"/>
                  <a:pt x="135" y="105"/>
                </a:cubicBezTo>
                <a:cubicBezTo>
                  <a:pt x="140" y="110"/>
                  <a:pt x="149" y="110"/>
                  <a:pt x="154" y="105"/>
                </a:cubicBezTo>
                <a:cubicBezTo>
                  <a:pt x="191" y="67"/>
                  <a:pt x="191" y="67"/>
                  <a:pt x="191" y="67"/>
                </a:cubicBezTo>
                <a:cubicBezTo>
                  <a:pt x="196" y="62"/>
                  <a:pt x="205" y="62"/>
                  <a:pt x="210" y="67"/>
                </a:cubicBezTo>
                <a:cubicBezTo>
                  <a:pt x="221" y="78"/>
                  <a:pt x="221" y="78"/>
                  <a:pt x="221" y="78"/>
                </a:cubicBezTo>
                <a:cubicBezTo>
                  <a:pt x="226" y="83"/>
                  <a:pt x="226" y="92"/>
                  <a:pt x="221" y="97"/>
                </a:cubicBezTo>
                <a:cubicBezTo>
                  <a:pt x="184" y="134"/>
                  <a:pt x="184" y="134"/>
                  <a:pt x="184" y="134"/>
                </a:cubicBezTo>
                <a:cubicBezTo>
                  <a:pt x="178" y="140"/>
                  <a:pt x="178" y="148"/>
                  <a:pt x="184" y="1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010650" y="5557838"/>
            <a:ext cx="444500" cy="441325"/>
          </a:xfrm>
          <a:custGeom>
            <a:avLst/>
            <a:gdLst>
              <a:gd name="T0" fmla="*/ 343387054 w 288"/>
              <a:gd name="T1" fmla="*/ 0 h 288"/>
              <a:gd name="T2" fmla="*/ 0 w 288"/>
              <a:gd name="T3" fmla="*/ 338290936 h 288"/>
              <a:gd name="T4" fmla="*/ 343387054 w 288"/>
              <a:gd name="T5" fmla="*/ 676580340 h 288"/>
              <a:gd name="T6" fmla="*/ 686772564 w 288"/>
              <a:gd name="T7" fmla="*/ 338290936 h 288"/>
              <a:gd name="T8" fmla="*/ 343387054 w 288"/>
              <a:gd name="T9" fmla="*/ 0 h 288"/>
              <a:gd name="T10" fmla="*/ 460233448 w 288"/>
              <a:gd name="T11" fmla="*/ 310099770 h 288"/>
              <a:gd name="T12" fmla="*/ 424463545 w 288"/>
              <a:gd name="T13" fmla="*/ 300701692 h 288"/>
              <a:gd name="T14" fmla="*/ 305232594 w 288"/>
              <a:gd name="T15" fmla="*/ 418164632 h 288"/>
              <a:gd name="T16" fmla="*/ 317155380 w 288"/>
              <a:gd name="T17" fmla="*/ 453403207 h 288"/>
              <a:gd name="T18" fmla="*/ 219385444 w 288"/>
              <a:gd name="T19" fmla="*/ 547371720 h 288"/>
              <a:gd name="T20" fmla="*/ 209847215 w 288"/>
              <a:gd name="T21" fmla="*/ 540324311 h 288"/>
              <a:gd name="T22" fmla="*/ 252770790 w 288"/>
              <a:gd name="T23" fmla="*/ 476894569 h 288"/>
              <a:gd name="T24" fmla="*/ 202693543 w 288"/>
              <a:gd name="T25" fmla="*/ 427561177 h 288"/>
              <a:gd name="T26" fmla="*/ 138308953 w 288"/>
              <a:gd name="T27" fmla="*/ 469847161 h 288"/>
              <a:gd name="T28" fmla="*/ 131153738 w 288"/>
              <a:gd name="T29" fmla="*/ 460450616 h 288"/>
              <a:gd name="T30" fmla="*/ 226539116 w 288"/>
              <a:gd name="T31" fmla="*/ 364131434 h 288"/>
              <a:gd name="T32" fmla="*/ 262309019 w 288"/>
              <a:gd name="T33" fmla="*/ 378227784 h 288"/>
              <a:gd name="T34" fmla="*/ 381539970 w 288"/>
              <a:gd name="T35" fmla="*/ 258415708 h 288"/>
              <a:gd name="T36" fmla="*/ 369617184 w 288"/>
              <a:gd name="T37" fmla="*/ 223177133 h 288"/>
              <a:gd name="T38" fmla="*/ 467387120 w 288"/>
              <a:gd name="T39" fmla="*/ 126859484 h 288"/>
              <a:gd name="T40" fmla="*/ 476925349 w 288"/>
              <a:gd name="T41" fmla="*/ 136256029 h 288"/>
              <a:gd name="T42" fmla="*/ 434001774 w 288"/>
              <a:gd name="T43" fmla="*/ 199685771 h 288"/>
              <a:gd name="T44" fmla="*/ 484079021 w 288"/>
              <a:gd name="T45" fmla="*/ 249019164 h 288"/>
              <a:gd name="T46" fmla="*/ 548463611 w 288"/>
              <a:gd name="T47" fmla="*/ 206733180 h 288"/>
              <a:gd name="T48" fmla="*/ 555618826 w 288"/>
              <a:gd name="T49" fmla="*/ 216129724 h 288"/>
              <a:gd name="T50" fmla="*/ 460233448 w 288"/>
              <a:gd name="T51" fmla="*/ 310099770 h 28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5"/>
                  <a:pt x="0" y="144"/>
                </a:cubicBezTo>
                <a:cubicBezTo>
                  <a:pt x="0" y="224"/>
                  <a:pt x="64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193" y="132"/>
                </a:moveTo>
                <a:cubicBezTo>
                  <a:pt x="188" y="132"/>
                  <a:pt x="183" y="131"/>
                  <a:pt x="178" y="128"/>
                </a:cubicBezTo>
                <a:cubicBezTo>
                  <a:pt x="128" y="178"/>
                  <a:pt x="128" y="178"/>
                  <a:pt x="128" y="178"/>
                </a:cubicBezTo>
                <a:cubicBezTo>
                  <a:pt x="131" y="183"/>
                  <a:pt x="133" y="188"/>
                  <a:pt x="133" y="193"/>
                </a:cubicBezTo>
                <a:cubicBezTo>
                  <a:pt x="133" y="214"/>
                  <a:pt x="113" y="233"/>
                  <a:pt x="92" y="233"/>
                </a:cubicBezTo>
                <a:cubicBezTo>
                  <a:pt x="92" y="233"/>
                  <a:pt x="90" y="231"/>
                  <a:pt x="88" y="230"/>
                </a:cubicBezTo>
                <a:cubicBezTo>
                  <a:pt x="105" y="213"/>
                  <a:pt x="106" y="214"/>
                  <a:pt x="106" y="203"/>
                </a:cubicBezTo>
                <a:cubicBezTo>
                  <a:pt x="106" y="195"/>
                  <a:pt x="93" y="182"/>
                  <a:pt x="85" y="182"/>
                </a:cubicBezTo>
                <a:cubicBezTo>
                  <a:pt x="75" y="182"/>
                  <a:pt x="75" y="183"/>
                  <a:pt x="58" y="200"/>
                </a:cubicBezTo>
                <a:cubicBezTo>
                  <a:pt x="57" y="198"/>
                  <a:pt x="55" y="196"/>
                  <a:pt x="55" y="196"/>
                </a:cubicBezTo>
                <a:cubicBezTo>
                  <a:pt x="54" y="175"/>
                  <a:pt x="74" y="155"/>
                  <a:pt x="95" y="155"/>
                </a:cubicBezTo>
                <a:cubicBezTo>
                  <a:pt x="100" y="155"/>
                  <a:pt x="105" y="157"/>
                  <a:pt x="110" y="161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57" y="105"/>
                  <a:pt x="155" y="100"/>
                  <a:pt x="155" y="95"/>
                </a:cubicBezTo>
                <a:cubicBezTo>
                  <a:pt x="155" y="74"/>
                  <a:pt x="175" y="55"/>
                  <a:pt x="196" y="54"/>
                </a:cubicBezTo>
                <a:cubicBezTo>
                  <a:pt x="196" y="54"/>
                  <a:pt x="198" y="57"/>
                  <a:pt x="200" y="58"/>
                </a:cubicBezTo>
                <a:cubicBezTo>
                  <a:pt x="183" y="75"/>
                  <a:pt x="182" y="74"/>
                  <a:pt x="182" y="85"/>
                </a:cubicBezTo>
                <a:cubicBezTo>
                  <a:pt x="182" y="93"/>
                  <a:pt x="195" y="106"/>
                  <a:pt x="203" y="106"/>
                </a:cubicBezTo>
                <a:cubicBezTo>
                  <a:pt x="213" y="106"/>
                  <a:pt x="213" y="105"/>
                  <a:pt x="230" y="88"/>
                </a:cubicBezTo>
                <a:cubicBezTo>
                  <a:pt x="231" y="90"/>
                  <a:pt x="233" y="92"/>
                  <a:pt x="233" y="92"/>
                </a:cubicBezTo>
                <a:cubicBezTo>
                  <a:pt x="234" y="113"/>
                  <a:pt x="214" y="132"/>
                  <a:pt x="193" y="1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16738" y="3449638"/>
            <a:ext cx="441325" cy="441325"/>
          </a:xfrm>
          <a:custGeom>
            <a:avLst/>
            <a:gdLst>
              <a:gd name="T0" fmla="*/ 338290936 w 288"/>
              <a:gd name="T1" fmla="*/ 0 h 288"/>
              <a:gd name="T2" fmla="*/ 0 w 288"/>
              <a:gd name="T3" fmla="*/ 338290936 h 288"/>
              <a:gd name="T4" fmla="*/ 338290936 w 288"/>
              <a:gd name="T5" fmla="*/ 676581873 h 288"/>
              <a:gd name="T6" fmla="*/ 676581873 w 288"/>
              <a:gd name="T7" fmla="*/ 338290936 h 288"/>
              <a:gd name="T8" fmla="*/ 338290936 w 288"/>
              <a:gd name="T9" fmla="*/ 0 h 288"/>
              <a:gd name="T10" fmla="*/ 361783831 w 288"/>
              <a:gd name="T11" fmla="*/ 540325844 h 288"/>
              <a:gd name="T12" fmla="*/ 321846983 w 288"/>
              <a:gd name="T13" fmla="*/ 554420661 h 288"/>
              <a:gd name="T14" fmla="*/ 321846983 w 288"/>
              <a:gd name="T15" fmla="*/ 554420661 h 288"/>
              <a:gd name="T16" fmla="*/ 281908603 w 288"/>
              <a:gd name="T17" fmla="*/ 540325844 h 288"/>
              <a:gd name="T18" fmla="*/ 267813786 w 288"/>
              <a:gd name="T19" fmla="*/ 502738132 h 288"/>
              <a:gd name="T20" fmla="*/ 281908603 w 288"/>
              <a:gd name="T21" fmla="*/ 465150420 h 288"/>
              <a:gd name="T22" fmla="*/ 321846983 w 288"/>
              <a:gd name="T23" fmla="*/ 451054071 h 288"/>
              <a:gd name="T24" fmla="*/ 361783831 w 288"/>
              <a:gd name="T25" fmla="*/ 465150420 h 288"/>
              <a:gd name="T26" fmla="*/ 375878648 w 288"/>
              <a:gd name="T27" fmla="*/ 502738132 h 288"/>
              <a:gd name="T28" fmla="*/ 361783831 w 288"/>
              <a:gd name="T29" fmla="*/ 540325844 h 288"/>
              <a:gd name="T30" fmla="*/ 451054071 w 288"/>
              <a:gd name="T31" fmla="*/ 281908603 h 288"/>
              <a:gd name="T32" fmla="*/ 432260981 w 288"/>
              <a:gd name="T33" fmla="*/ 317147178 h 288"/>
              <a:gd name="T34" fmla="*/ 406418951 w 288"/>
              <a:gd name="T35" fmla="*/ 340640072 h 288"/>
              <a:gd name="T36" fmla="*/ 382926056 w 288"/>
              <a:gd name="T37" fmla="*/ 359434694 h 288"/>
              <a:gd name="T38" fmla="*/ 366482103 w 288"/>
              <a:gd name="T39" fmla="*/ 385275193 h 288"/>
              <a:gd name="T40" fmla="*/ 359434694 w 288"/>
              <a:gd name="T41" fmla="*/ 418164632 h 288"/>
              <a:gd name="T42" fmla="*/ 359434694 w 288"/>
              <a:gd name="T43" fmla="*/ 427562709 h 288"/>
              <a:gd name="T44" fmla="*/ 288957544 w 288"/>
              <a:gd name="T45" fmla="*/ 427562709 h 288"/>
              <a:gd name="T46" fmla="*/ 279559467 w 288"/>
              <a:gd name="T47" fmla="*/ 427562709 h 288"/>
              <a:gd name="T48" fmla="*/ 279559467 w 288"/>
              <a:gd name="T49" fmla="*/ 418164632 h 288"/>
              <a:gd name="T50" fmla="*/ 277210330 w 288"/>
              <a:gd name="T51" fmla="*/ 399371542 h 288"/>
              <a:gd name="T52" fmla="*/ 281908603 w 288"/>
              <a:gd name="T53" fmla="*/ 366482103 h 288"/>
              <a:gd name="T54" fmla="*/ 298354089 w 288"/>
              <a:gd name="T55" fmla="*/ 328894391 h 288"/>
              <a:gd name="T56" fmla="*/ 321846983 w 288"/>
              <a:gd name="T57" fmla="*/ 303052361 h 288"/>
              <a:gd name="T58" fmla="*/ 345338345 w 288"/>
              <a:gd name="T59" fmla="*/ 281908603 h 288"/>
              <a:gd name="T60" fmla="*/ 361783831 w 288"/>
              <a:gd name="T61" fmla="*/ 263115513 h 288"/>
              <a:gd name="T62" fmla="*/ 366482103 w 288"/>
              <a:gd name="T63" fmla="*/ 241971755 h 288"/>
              <a:gd name="T64" fmla="*/ 359434694 w 288"/>
              <a:gd name="T65" fmla="*/ 218478861 h 288"/>
              <a:gd name="T66" fmla="*/ 326545255 w 288"/>
              <a:gd name="T67" fmla="*/ 209082316 h 288"/>
              <a:gd name="T68" fmla="*/ 310099770 w 288"/>
              <a:gd name="T69" fmla="*/ 211431452 h 288"/>
              <a:gd name="T70" fmla="*/ 291306680 w 288"/>
              <a:gd name="T71" fmla="*/ 216129724 h 288"/>
              <a:gd name="T72" fmla="*/ 274861194 w 288"/>
              <a:gd name="T73" fmla="*/ 223178665 h 288"/>
              <a:gd name="T74" fmla="*/ 258417241 w 288"/>
              <a:gd name="T75" fmla="*/ 232575210 h 288"/>
              <a:gd name="T76" fmla="*/ 249019164 w 288"/>
              <a:gd name="T77" fmla="*/ 239622619 h 288"/>
              <a:gd name="T78" fmla="*/ 213780588 w 288"/>
              <a:gd name="T79" fmla="*/ 169145468 h 288"/>
              <a:gd name="T80" fmla="*/ 220829529 w 288"/>
              <a:gd name="T81" fmla="*/ 164447196 h 288"/>
              <a:gd name="T82" fmla="*/ 270162922 w 288"/>
              <a:gd name="T83" fmla="*/ 140954301 h 288"/>
              <a:gd name="T84" fmla="*/ 340640072 w 288"/>
              <a:gd name="T85" fmla="*/ 129208620 h 288"/>
              <a:gd name="T86" fmla="*/ 427562709 w 288"/>
              <a:gd name="T87" fmla="*/ 157399787 h 288"/>
              <a:gd name="T88" fmla="*/ 460452148 w 288"/>
              <a:gd name="T89" fmla="*/ 232575210 h 288"/>
              <a:gd name="T90" fmla="*/ 451054071 w 288"/>
              <a:gd name="T91" fmla="*/ 281908603 h 288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5"/>
                  <a:pt x="0" y="144"/>
                </a:cubicBezTo>
                <a:cubicBezTo>
                  <a:pt x="0" y="224"/>
                  <a:pt x="64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154" y="230"/>
                </a:moveTo>
                <a:cubicBezTo>
                  <a:pt x="149" y="234"/>
                  <a:pt x="143" y="236"/>
                  <a:pt x="137" y="236"/>
                </a:cubicBezTo>
                <a:cubicBezTo>
                  <a:pt x="137" y="236"/>
                  <a:pt x="137" y="236"/>
                  <a:pt x="137" y="236"/>
                </a:cubicBezTo>
                <a:cubicBezTo>
                  <a:pt x="130" y="236"/>
                  <a:pt x="125" y="234"/>
                  <a:pt x="120" y="230"/>
                </a:cubicBezTo>
                <a:cubicBezTo>
                  <a:pt x="116" y="226"/>
                  <a:pt x="114" y="220"/>
                  <a:pt x="114" y="214"/>
                </a:cubicBezTo>
                <a:cubicBezTo>
                  <a:pt x="114" y="208"/>
                  <a:pt x="116" y="202"/>
                  <a:pt x="120" y="198"/>
                </a:cubicBezTo>
                <a:cubicBezTo>
                  <a:pt x="125" y="194"/>
                  <a:pt x="130" y="192"/>
                  <a:pt x="137" y="192"/>
                </a:cubicBezTo>
                <a:cubicBezTo>
                  <a:pt x="143" y="192"/>
                  <a:pt x="149" y="194"/>
                  <a:pt x="154" y="198"/>
                </a:cubicBezTo>
                <a:cubicBezTo>
                  <a:pt x="158" y="202"/>
                  <a:pt x="160" y="208"/>
                  <a:pt x="160" y="214"/>
                </a:cubicBezTo>
                <a:cubicBezTo>
                  <a:pt x="160" y="220"/>
                  <a:pt x="158" y="226"/>
                  <a:pt x="154" y="230"/>
                </a:cubicBezTo>
                <a:close/>
                <a:moveTo>
                  <a:pt x="192" y="120"/>
                </a:moveTo>
                <a:cubicBezTo>
                  <a:pt x="190" y="126"/>
                  <a:pt x="187" y="130"/>
                  <a:pt x="184" y="135"/>
                </a:cubicBezTo>
                <a:cubicBezTo>
                  <a:pt x="180" y="138"/>
                  <a:pt x="177" y="142"/>
                  <a:pt x="173" y="145"/>
                </a:cubicBezTo>
                <a:cubicBezTo>
                  <a:pt x="169" y="148"/>
                  <a:pt x="166" y="150"/>
                  <a:pt x="163" y="153"/>
                </a:cubicBezTo>
                <a:cubicBezTo>
                  <a:pt x="160" y="156"/>
                  <a:pt x="158" y="160"/>
                  <a:pt x="156" y="164"/>
                </a:cubicBezTo>
                <a:cubicBezTo>
                  <a:pt x="154" y="167"/>
                  <a:pt x="153" y="172"/>
                  <a:pt x="153" y="178"/>
                </a:cubicBezTo>
                <a:cubicBezTo>
                  <a:pt x="153" y="182"/>
                  <a:pt x="153" y="182"/>
                  <a:pt x="153" y="182"/>
                </a:cubicBezTo>
                <a:cubicBezTo>
                  <a:pt x="123" y="182"/>
                  <a:pt x="123" y="182"/>
                  <a:pt x="123" y="182"/>
                </a:cubicBezTo>
                <a:cubicBezTo>
                  <a:pt x="119" y="182"/>
                  <a:pt x="119" y="182"/>
                  <a:pt x="119" y="182"/>
                </a:cubicBezTo>
                <a:cubicBezTo>
                  <a:pt x="119" y="178"/>
                  <a:pt x="119" y="178"/>
                  <a:pt x="119" y="178"/>
                </a:cubicBezTo>
                <a:cubicBezTo>
                  <a:pt x="118" y="175"/>
                  <a:pt x="118" y="173"/>
                  <a:pt x="118" y="170"/>
                </a:cubicBezTo>
                <a:cubicBezTo>
                  <a:pt x="118" y="165"/>
                  <a:pt x="119" y="160"/>
                  <a:pt x="120" y="156"/>
                </a:cubicBezTo>
                <a:cubicBezTo>
                  <a:pt x="122" y="150"/>
                  <a:pt x="124" y="145"/>
                  <a:pt x="127" y="140"/>
                </a:cubicBezTo>
                <a:cubicBezTo>
                  <a:pt x="130" y="136"/>
                  <a:pt x="133" y="132"/>
                  <a:pt x="137" y="129"/>
                </a:cubicBezTo>
                <a:cubicBezTo>
                  <a:pt x="141" y="126"/>
                  <a:pt x="144" y="123"/>
                  <a:pt x="147" y="120"/>
                </a:cubicBezTo>
                <a:cubicBezTo>
                  <a:pt x="150" y="117"/>
                  <a:pt x="152" y="115"/>
                  <a:pt x="154" y="112"/>
                </a:cubicBezTo>
                <a:cubicBezTo>
                  <a:pt x="155" y="110"/>
                  <a:pt x="156" y="107"/>
                  <a:pt x="156" y="103"/>
                </a:cubicBezTo>
                <a:cubicBezTo>
                  <a:pt x="156" y="98"/>
                  <a:pt x="155" y="95"/>
                  <a:pt x="153" y="93"/>
                </a:cubicBezTo>
                <a:cubicBezTo>
                  <a:pt x="151" y="91"/>
                  <a:pt x="147" y="89"/>
                  <a:pt x="139" y="89"/>
                </a:cubicBezTo>
                <a:cubicBezTo>
                  <a:pt x="137" y="89"/>
                  <a:pt x="135" y="89"/>
                  <a:pt x="132" y="90"/>
                </a:cubicBezTo>
                <a:cubicBezTo>
                  <a:pt x="130" y="90"/>
                  <a:pt x="127" y="91"/>
                  <a:pt x="124" y="92"/>
                </a:cubicBezTo>
                <a:cubicBezTo>
                  <a:pt x="122" y="93"/>
                  <a:pt x="119" y="94"/>
                  <a:pt x="117" y="95"/>
                </a:cubicBezTo>
                <a:cubicBezTo>
                  <a:pt x="114" y="97"/>
                  <a:pt x="112" y="98"/>
                  <a:pt x="110" y="99"/>
                </a:cubicBezTo>
                <a:cubicBezTo>
                  <a:pt x="106" y="102"/>
                  <a:pt x="106" y="102"/>
                  <a:pt x="106" y="102"/>
                </a:cubicBezTo>
                <a:cubicBezTo>
                  <a:pt x="91" y="72"/>
                  <a:pt x="91" y="72"/>
                  <a:pt x="91" y="72"/>
                </a:cubicBezTo>
                <a:cubicBezTo>
                  <a:pt x="94" y="70"/>
                  <a:pt x="94" y="70"/>
                  <a:pt x="94" y="70"/>
                </a:cubicBezTo>
                <a:cubicBezTo>
                  <a:pt x="100" y="66"/>
                  <a:pt x="107" y="62"/>
                  <a:pt x="115" y="60"/>
                </a:cubicBezTo>
                <a:cubicBezTo>
                  <a:pt x="124" y="57"/>
                  <a:pt x="133" y="55"/>
                  <a:pt x="145" y="55"/>
                </a:cubicBezTo>
                <a:cubicBezTo>
                  <a:pt x="160" y="55"/>
                  <a:pt x="173" y="59"/>
                  <a:pt x="182" y="67"/>
                </a:cubicBezTo>
                <a:cubicBezTo>
                  <a:pt x="191" y="75"/>
                  <a:pt x="196" y="86"/>
                  <a:pt x="196" y="99"/>
                </a:cubicBezTo>
                <a:cubicBezTo>
                  <a:pt x="196" y="107"/>
                  <a:pt x="194" y="114"/>
                  <a:pt x="192" y="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013825" y="1406525"/>
            <a:ext cx="441325" cy="444500"/>
          </a:xfrm>
          <a:custGeom>
            <a:avLst/>
            <a:gdLst>
              <a:gd name="T0" fmla="*/ 338290936 w 288"/>
              <a:gd name="T1" fmla="*/ 0 h 288"/>
              <a:gd name="T2" fmla="*/ 0 w 288"/>
              <a:gd name="T3" fmla="*/ 343383967 h 288"/>
              <a:gd name="T4" fmla="*/ 338290936 w 288"/>
              <a:gd name="T5" fmla="*/ 686767934 h 288"/>
              <a:gd name="T6" fmla="*/ 676581873 w 288"/>
              <a:gd name="T7" fmla="*/ 343383967 h 288"/>
              <a:gd name="T8" fmla="*/ 338290936 w 288"/>
              <a:gd name="T9" fmla="*/ 0 h 288"/>
              <a:gd name="T10" fmla="*/ 338290936 w 288"/>
              <a:gd name="T11" fmla="*/ 562767868 h 288"/>
              <a:gd name="T12" fmla="*/ 152701515 w 288"/>
              <a:gd name="T13" fmla="*/ 343383967 h 288"/>
              <a:gd name="T14" fmla="*/ 291306680 w 288"/>
              <a:gd name="T15" fmla="*/ 343383967 h 288"/>
              <a:gd name="T16" fmla="*/ 291306680 w 288"/>
              <a:gd name="T17" fmla="*/ 133538295 h 288"/>
              <a:gd name="T18" fmla="*/ 385275193 w 288"/>
              <a:gd name="T19" fmla="*/ 133538295 h 288"/>
              <a:gd name="T20" fmla="*/ 385275193 w 288"/>
              <a:gd name="T21" fmla="*/ 343383967 h 288"/>
              <a:gd name="T22" fmla="*/ 523880358 w 288"/>
              <a:gd name="T23" fmla="*/ 343383967 h 288"/>
              <a:gd name="T24" fmla="*/ 338290936 w 288"/>
              <a:gd name="T25" fmla="*/ 562767868 h 28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5"/>
                  <a:pt x="0" y="144"/>
                </a:cubicBezTo>
                <a:cubicBezTo>
                  <a:pt x="0" y="224"/>
                  <a:pt x="64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144" y="236"/>
                </a:moveTo>
                <a:cubicBezTo>
                  <a:pt x="65" y="144"/>
                  <a:pt x="65" y="144"/>
                  <a:pt x="65" y="144"/>
                </a:cubicBezTo>
                <a:cubicBezTo>
                  <a:pt x="124" y="144"/>
                  <a:pt x="124" y="144"/>
                  <a:pt x="124" y="144"/>
                </a:cubicBezTo>
                <a:cubicBezTo>
                  <a:pt x="124" y="56"/>
                  <a:pt x="124" y="56"/>
                  <a:pt x="124" y="56"/>
                </a:cubicBezTo>
                <a:cubicBezTo>
                  <a:pt x="164" y="56"/>
                  <a:pt x="164" y="56"/>
                  <a:pt x="164" y="56"/>
                </a:cubicBezTo>
                <a:cubicBezTo>
                  <a:pt x="164" y="144"/>
                  <a:pt x="164" y="144"/>
                  <a:pt x="164" y="144"/>
                </a:cubicBezTo>
                <a:cubicBezTo>
                  <a:pt x="223" y="144"/>
                  <a:pt x="223" y="144"/>
                  <a:pt x="223" y="144"/>
                </a:cubicBezTo>
                <a:lnTo>
                  <a:pt x="144" y="2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5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582025" y="2122488"/>
            <a:ext cx="1303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175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237413" y="3449638"/>
            <a:ext cx="1301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175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588375" y="4748213"/>
            <a:ext cx="1301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175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913938" y="3436938"/>
            <a:ext cx="1301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21" name="出自【趣你的PPT】(微信:qunideppt)：最优质的PPT资源库"/>
          <p:cNvCxnSpPr/>
          <p:nvPr/>
        </p:nvCxnSpPr>
        <p:spPr>
          <a:xfrm flipH="1" flipV="1">
            <a:off x="722313" y="3624263"/>
            <a:ext cx="5899150" cy="0"/>
          </a:xfrm>
          <a:prstGeom prst="line">
            <a:avLst/>
          </a:prstGeom>
          <a:ln>
            <a:solidFill>
              <a:srgbClr val="5BBB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759" name="组合 21出自【趣你的PPT】(微信:qunideppt)：最优质的PPT资源库"/>
          <p:cNvGrpSpPr>
            <a:grpSpLocks/>
          </p:cNvGrpSpPr>
          <p:nvPr/>
        </p:nvGrpSpPr>
        <p:grpSpPr bwMode="auto">
          <a:xfrm>
            <a:off x="722313" y="2009775"/>
            <a:ext cx="4821237" cy="2766869"/>
            <a:chOff x="369050" y="2345194"/>
            <a:chExt cx="4967755" cy="2768132"/>
          </a:xfrm>
        </p:grpSpPr>
        <p:sp>
          <p:nvSpPr>
            <p:cNvPr id="3176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69050" y="2345194"/>
              <a:ext cx="4967755" cy="739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3176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69050" y="4374325"/>
              <a:ext cx="4967755" cy="739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</p:grpSp>
      <p:sp>
        <p:nvSpPr>
          <p:cNvPr id="22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76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24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rcRect l="10761" t="788" r="22559"/>
          <a:stretch>
            <a:fillRect/>
          </a:stretch>
        </p:blipFill>
        <p:spPr>
          <a:xfrm>
            <a:off x="6140620" y="1894291"/>
            <a:ext cx="2275215" cy="1903360"/>
          </a:xfrm>
          <a:custGeom>
            <a:avLst/>
            <a:gdLst>
              <a:gd name="connsiteX0" fmla="*/ 0 w 2275215"/>
              <a:gd name="connsiteY0" fmla="*/ 0 h 1903360"/>
              <a:gd name="connsiteX1" fmla="*/ 2275215 w 2275215"/>
              <a:gd name="connsiteY1" fmla="*/ 0 h 1903360"/>
              <a:gd name="connsiteX2" fmla="*/ 2275215 w 2275215"/>
              <a:gd name="connsiteY2" fmla="*/ 1903360 h 1903360"/>
              <a:gd name="connsiteX3" fmla="*/ 0 w 2275215"/>
              <a:gd name="connsiteY3" fmla="*/ 1903360 h 190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5215" h="1903360">
                <a:moveTo>
                  <a:pt x="0" y="0"/>
                </a:moveTo>
                <a:lnTo>
                  <a:pt x="2275215" y="0"/>
                </a:lnTo>
                <a:lnTo>
                  <a:pt x="2275215" y="1903360"/>
                </a:lnTo>
                <a:lnTo>
                  <a:pt x="0" y="1903360"/>
                </a:lnTo>
                <a:close/>
              </a:path>
            </a:pathLst>
          </a:cu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rcRect l="10559" t="1073" r="31045" b="343"/>
          <a:stretch>
            <a:fillRect/>
          </a:stretch>
        </p:blipFill>
        <p:spPr>
          <a:xfrm>
            <a:off x="8486665" y="3309728"/>
            <a:ext cx="2275215" cy="2159612"/>
          </a:xfrm>
          <a:custGeom>
            <a:avLst/>
            <a:gdLst>
              <a:gd name="connsiteX0" fmla="*/ 0 w 2275215"/>
              <a:gd name="connsiteY0" fmla="*/ 0 h 2159612"/>
              <a:gd name="connsiteX1" fmla="*/ 2275215 w 2275215"/>
              <a:gd name="connsiteY1" fmla="*/ 0 h 2159612"/>
              <a:gd name="connsiteX2" fmla="*/ 2275215 w 2275215"/>
              <a:gd name="connsiteY2" fmla="*/ 2159612 h 2159612"/>
              <a:gd name="connsiteX3" fmla="*/ 0 w 2275215"/>
              <a:gd name="connsiteY3" fmla="*/ 2159612 h 215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5215" h="2159612">
                <a:moveTo>
                  <a:pt x="0" y="0"/>
                </a:moveTo>
                <a:lnTo>
                  <a:pt x="2275215" y="0"/>
                </a:lnTo>
                <a:lnTo>
                  <a:pt x="2275215" y="2159612"/>
                </a:lnTo>
                <a:lnTo>
                  <a:pt x="0" y="2159612"/>
                </a:lnTo>
                <a:close/>
              </a:path>
            </a:pathLst>
          </a:cu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rcRect l="1856" t="3724" r="12300"/>
          <a:stretch>
            <a:fillRect/>
          </a:stretch>
        </p:blipFill>
        <p:spPr>
          <a:xfrm>
            <a:off x="3831331" y="1888955"/>
            <a:ext cx="2275215" cy="1595736"/>
          </a:xfrm>
          <a:custGeom>
            <a:avLst/>
            <a:gdLst>
              <a:gd name="connsiteX0" fmla="*/ 0 w 2275215"/>
              <a:gd name="connsiteY0" fmla="*/ 0 h 1595736"/>
              <a:gd name="connsiteX1" fmla="*/ 2275215 w 2275215"/>
              <a:gd name="connsiteY1" fmla="*/ 0 h 1595736"/>
              <a:gd name="connsiteX2" fmla="*/ 2275215 w 2275215"/>
              <a:gd name="connsiteY2" fmla="*/ 1595736 h 1595736"/>
              <a:gd name="connsiteX3" fmla="*/ 0 w 2275215"/>
              <a:gd name="connsiteY3" fmla="*/ 1595736 h 1595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5215" h="1595736">
                <a:moveTo>
                  <a:pt x="0" y="0"/>
                </a:moveTo>
                <a:lnTo>
                  <a:pt x="2275215" y="0"/>
                </a:lnTo>
                <a:lnTo>
                  <a:pt x="2275215" y="1595736"/>
                </a:lnTo>
                <a:lnTo>
                  <a:pt x="0" y="1595736"/>
                </a:lnTo>
                <a:close/>
              </a:path>
            </a:pathLst>
          </a:cu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>
          <a:blip r:embed="rId6"/>
          <a:srcRect l="6678" t="5806" r="30388"/>
          <a:stretch>
            <a:fillRect/>
          </a:stretch>
        </p:blipFill>
        <p:spPr>
          <a:xfrm>
            <a:off x="3843012" y="3543774"/>
            <a:ext cx="2275215" cy="1914680"/>
          </a:xfrm>
          <a:custGeom>
            <a:avLst/>
            <a:gdLst>
              <a:gd name="connsiteX0" fmla="*/ 0 w 2275215"/>
              <a:gd name="connsiteY0" fmla="*/ 0 h 1914680"/>
              <a:gd name="connsiteX1" fmla="*/ 2275215 w 2275215"/>
              <a:gd name="connsiteY1" fmla="*/ 0 h 1914680"/>
              <a:gd name="connsiteX2" fmla="*/ 2275215 w 2275215"/>
              <a:gd name="connsiteY2" fmla="*/ 1914680 h 1914680"/>
              <a:gd name="connsiteX3" fmla="*/ 0 w 2275215"/>
              <a:gd name="connsiteY3" fmla="*/ 1914680 h 191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5215" h="1914680">
                <a:moveTo>
                  <a:pt x="0" y="0"/>
                </a:moveTo>
                <a:lnTo>
                  <a:pt x="2275215" y="0"/>
                </a:lnTo>
                <a:lnTo>
                  <a:pt x="2275215" y="1914680"/>
                </a:lnTo>
                <a:lnTo>
                  <a:pt x="0" y="1914680"/>
                </a:lnTo>
                <a:close/>
              </a:path>
            </a:pathLst>
          </a:custGeom>
        </p:spPr>
      </p:pic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>
          <a:blip r:embed="rId7"/>
          <a:srcRect l="13955" r="15874"/>
          <a:stretch>
            <a:fillRect/>
          </a:stretch>
        </p:blipFill>
        <p:spPr>
          <a:xfrm>
            <a:off x="1506917" y="1888956"/>
            <a:ext cx="2275215" cy="2159923"/>
          </a:xfrm>
          <a:custGeom>
            <a:avLst/>
            <a:gdLst>
              <a:gd name="connsiteX0" fmla="*/ 0 w 2275215"/>
              <a:gd name="connsiteY0" fmla="*/ 0 h 2159923"/>
              <a:gd name="connsiteX1" fmla="*/ 2275215 w 2275215"/>
              <a:gd name="connsiteY1" fmla="*/ 0 h 2159923"/>
              <a:gd name="connsiteX2" fmla="*/ 2275215 w 2275215"/>
              <a:gd name="connsiteY2" fmla="*/ 2159923 h 2159923"/>
              <a:gd name="connsiteX3" fmla="*/ 0 w 2275215"/>
              <a:gd name="connsiteY3" fmla="*/ 2159923 h 215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5215" h="2159923">
                <a:moveTo>
                  <a:pt x="0" y="0"/>
                </a:moveTo>
                <a:lnTo>
                  <a:pt x="2275215" y="0"/>
                </a:lnTo>
                <a:lnTo>
                  <a:pt x="2275215" y="2159923"/>
                </a:lnTo>
                <a:lnTo>
                  <a:pt x="0" y="2159923"/>
                </a:lnTo>
                <a:close/>
              </a:path>
            </a:pathLst>
          </a:custGeom>
        </p:spPr>
      </p:pic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>
          <a:blip r:embed="rId8"/>
          <a:srcRect l="12863" t="813" r="7497"/>
          <a:stretch>
            <a:fillRect/>
          </a:stretch>
        </p:blipFill>
        <p:spPr>
          <a:xfrm>
            <a:off x="6140621" y="3865227"/>
            <a:ext cx="2275215" cy="1593227"/>
          </a:xfrm>
          <a:custGeom>
            <a:avLst/>
            <a:gdLst>
              <a:gd name="connsiteX0" fmla="*/ 0 w 2275215"/>
              <a:gd name="connsiteY0" fmla="*/ 0 h 1593227"/>
              <a:gd name="connsiteX1" fmla="*/ 2275215 w 2275215"/>
              <a:gd name="connsiteY1" fmla="*/ 0 h 1593227"/>
              <a:gd name="connsiteX2" fmla="*/ 2275215 w 2275215"/>
              <a:gd name="connsiteY2" fmla="*/ 1593227 h 1593227"/>
              <a:gd name="connsiteX3" fmla="*/ 0 w 2275215"/>
              <a:gd name="connsiteY3" fmla="*/ 1593227 h 15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5215" h="1593227">
                <a:moveTo>
                  <a:pt x="0" y="0"/>
                </a:moveTo>
                <a:lnTo>
                  <a:pt x="2275215" y="0"/>
                </a:lnTo>
                <a:lnTo>
                  <a:pt x="2275215" y="1593227"/>
                </a:lnTo>
                <a:lnTo>
                  <a:pt x="0" y="1593227"/>
                </a:lnTo>
                <a:close/>
              </a:path>
            </a:pathLst>
          </a:custGeom>
        </p:spPr>
      </p:pic>
      <p:sp>
        <p:nvSpPr>
          <p:cNvPr id="14" name="出自【趣你的PPT】(微信:qunideppt)：最优质的PPT资源库"/>
          <p:cNvSpPr/>
          <p:nvPr/>
        </p:nvSpPr>
        <p:spPr>
          <a:xfrm>
            <a:off x="1506538" y="4108450"/>
            <a:ext cx="2274887" cy="1360488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8485188" y="1892300"/>
            <a:ext cx="2276475" cy="1360488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9223079" y="2169506"/>
            <a:ext cx="800276" cy="800276"/>
            <a:chOff x="-753453" y="3169818"/>
            <a:chExt cx="203200" cy="203200"/>
          </a:xfrm>
          <a:solidFill>
            <a:schemeClr val="bg1"/>
          </a:solidFill>
        </p:grpSpPr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-753453" y="3169818"/>
              <a:ext cx="203200" cy="203200"/>
            </a:xfrm>
            <a:custGeom>
              <a:avLst/>
              <a:gdLst>
                <a:gd name="T0" fmla="*/ 239 w 288"/>
                <a:gd name="T1" fmla="*/ 102 h 288"/>
                <a:gd name="T2" fmla="*/ 245 w 288"/>
                <a:gd name="T3" fmla="*/ 108 h 288"/>
                <a:gd name="T4" fmla="*/ 243 w 288"/>
                <a:gd name="T5" fmla="*/ 116 h 288"/>
                <a:gd name="T6" fmla="*/ 240 w 288"/>
                <a:gd name="T7" fmla="*/ 201 h 288"/>
                <a:gd name="T8" fmla="*/ 240 w 288"/>
                <a:gd name="T9" fmla="*/ 197 h 288"/>
                <a:gd name="T10" fmla="*/ 28 w 288"/>
                <a:gd name="T11" fmla="*/ 144 h 288"/>
                <a:gd name="T12" fmla="*/ 48 w 288"/>
                <a:gd name="T13" fmla="*/ 120 h 288"/>
                <a:gd name="T14" fmla="*/ 55 w 288"/>
                <a:gd name="T15" fmla="*/ 125 h 288"/>
                <a:gd name="T16" fmla="*/ 73 w 288"/>
                <a:gd name="T17" fmla="*/ 147 h 288"/>
                <a:gd name="T18" fmla="*/ 98 w 288"/>
                <a:gd name="T19" fmla="*/ 162 h 288"/>
                <a:gd name="T20" fmla="*/ 98 w 288"/>
                <a:gd name="T21" fmla="*/ 183 h 288"/>
                <a:gd name="T22" fmla="*/ 107 w 288"/>
                <a:gd name="T23" fmla="*/ 228 h 288"/>
                <a:gd name="T24" fmla="*/ 112 w 288"/>
                <a:gd name="T25" fmla="*/ 254 h 288"/>
                <a:gd name="T26" fmla="*/ 115 w 288"/>
                <a:gd name="T27" fmla="*/ 244 h 288"/>
                <a:gd name="T28" fmla="*/ 124 w 288"/>
                <a:gd name="T29" fmla="*/ 233 h 288"/>
                <a:gd name="T30" fmla="*/ 136 w 288"/>
                <a:gd name="T31" fmla="*/ 220 h 288"/>
                <a:gd name="T32" fmla="*/ 148 w 288"/>
                <a:gd name="T33" fmla="*/ 203 h 288"/>
                <a:gd name="T34" fmla="*/ 146 w 288"/>
                <a:gd name="T35" fmla="*/ 178 h 288"/>
                <a:gd name="T36" fmla="*/ 135 w 288"/>
                <a:gd name="T37" fmla="*/ 171 h 288"/>
                <a:gd name="T38" fmla="*/ 125 w 288"/>
                <a:gd name="T39" fmla="*/ 162 h 288"/>
                <a:gd name="T40" fmla="*/ 115 w 288"/>
                <a:gd name="T41" fmla="*/ 158 h 288"/>
                <a:gd name="T42" fmla="*/ 104 w 288"/>
                <a:gd name="T43" fmla="*/ 157 h 288"/>
                <a:gd name="T44" fmla="*/ 92 w 288"/>
                <a:gd name="T45" fmla="*/ 149 h 288"/>
                <a:gd name="T46" fmla="*/ 89 w 288"/>
                <a:gd name="T47" fmla="*/ 140 h 288"/>
                <a:gd name="T48" fmla="*/ 78 w 288"/>
                <a:gd name="T49" fmla="*/ 142 h 288"/>
                <a:gd name="T50" fmla="*/ 86 w 288"/>
                <a:gd name="T51" fmla="*/ 126 h 288"/>
                <a:gd name="T52" fmla="*/ 97 w 288"/>
                <a:gd name="T53" fmla="*/ 125 h 288"/>
                <a:gd name="T54" fmla="*/ 111 w 288"/>
                <a:gd name="T55" fmla="*/ 105 h 288"/>
                <a:gd name="T56" fmla="*/ 118 w 288"/>
                <a:gd name="T57" fmla="*/ 104 h 288"/>
                <a:gd name="T58" fmla="*/ 109 w 288"/>
                <a:gd name="T59" fmla="*/ 101 h 288"/>
                <a:gd name="T60" fmla="*/ 124 w 288"/>
                <a:gd name="T61" fmla="*/ 89 h 288"/>
                <a:gd name="T62" fmla="*/ 114 w 288"/>
                <a:gd name="T63" fmla="*/ 82 h 288"/>
                <a:gd name="T64" fmla="*/ 100 w 288"/>
                <a:gd name="T65" fmla="*/ 81 h 288"/>
                <a:gd name="T66" fmla="*/ 97 w 288"/>
                <a:gd name="T67" fmla="*/ 93 h 288"/>
                <a:gd name="T68" fmla="*/ 83 w 288"/>
                <a:gd name="T69" fmla="*/ 84 h 288"/>
                <a:gd name="T70" fmla="*/ 89 w 288"/>
                <a:gd name="T71" fmla="*/ 74 h 288"/>
                <a:gd name="T72" fmla="*/ 93 w 288"/>
                <a:gd name="T73" fmla="*/ 65 h 288"/>
                <a:gd name="T74" fmla="*/ 83 w 288"/>
                <a:gd name="T75" fmla="*/ 63 h 288"/>
                <a:gd name="T76" fmla="*/ 74 w 288"/>
                <a:gd name="T77" fmla="*/ 68 h 288"/>
                <a:gd name="T78" fmla="*/ 72 w 288"/>
                <a:gd name="T79" fmla="*/ 65 h 288"/>
                <a:gd name="T80" fmla="*/ 233 w 288"/>
                <a:gd name="T81" fmla="*/ 70 h 288"/>
                <a:gd name="T82" fmla="*/ 222 w 288"/>
                <a:gd name="T83" fmla="*/ 70 h 288"/>
                <a:gd name="T84" fmla="*/ 197 w 288"/>
                <a:gd name="T85" fmla="*/ 69 h 288"/>
                <a:gd name="T86" fmla="*/ 194 w 288"/>
                <a:gd name="T87" fmla="*/ 82 h 288"/>
                <a:gd name="T88" fmla="*/ 188 w 288"/>
                <a:gd name="T89" fmla="*/ 92 h 288"/>
                <a:gd name="T90" fmla="*/ 180 w 288"/>
                <a:gd name="T91" fmla="*/ 97 h 288"/>
                <a:gd name="T92" fmla="*/ 176 w 288"/>
                <a:gd name="T93" fmla="*/ 105 h 288"/>
                <a:gd name="T94" fmla="*/ 182 w 288"/>
                <a:gd name="T95" fmla="*/ 113 h 288"/>
                <a:gd name="T96" fmla="*/ 200 w 288"/>
                <a:gd name="T97" fmla="*/ 115 h 288"/>
                <a:gd name="T98" fmla="*/ 195 w 288"/>
                <a:gd name="T99" fmla="*/ 103 h 288"/>
                <a:gd name="T100" fmla="*/ 209 w 288"/>
                <a:gd name="T101" fmla="*/ 114 h 288"/>
                <a:gd name="T102" fmla="*/ 225 w 288"/>
                <a:gd name="T103" fmla="*/ 116 h 288"/>
                <a:gd name="T104" fmla="*/ 226 w 288"/>
                <a:gd name="T105" fmla="*/ 134 h 288"/>
                <a:gd name="T106" fmla="*/ 245 w 288"/>
                <a:gd name="T107" fmla="*/ 150 h 288"/>
                <a:gd name="T108" fmla="*/ 250 w 288"/>
                <a:gd name="T109" fmla="*/ 135 h 288"/>
                <a:gd name="T110" fmla="*/ 243 w 288"/>
                <a:gd name="T111" fmla="*/ 135 h 288"/>
                <a:gd name="T112" fmla="*/ 255 w 288"/>
                <a:gd name="T113" fmla="*/ 134 h 288"/>
                <a:gd name="T114" fmla="*/ 221 w 288"/>
                <a:gd name="T115" fmla="*/ 103 h 288"/>
                <a:gd name="T116" fmla="*/ 225 w 288"/>
                <a:gd name="T117" fmla="*/ 10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39" y="102"/>
                  </a:moveTo>
                  <a:cubicBezTo>
                    <a:pt x="241" y="102"/>
                    <a:pt x="242" y="101"/>
                    <a:pt x="243" y="100"/>
                  </a:cubicBezTo>
                  <a:cubicBezTo>
                    <a:pt x="246" y="100"/>
                    <a:pt x="245" y="101"/>
                    <a:pt x="246" y="103"/>
                  </a:cubicBezTo>
                  <a:cubicBezTo>
                    <a:pt x="247" y="103"/>
                    <a:pt x="245" y="103"/>
                    <a:pt x="245" y="103"/>
                  </a:cubicBezTo>
                  <a:cubicBezTo>
                    <a:pt x="243" y="104"/>
                    <a:pt x="244" y="103"/>
                    <a:pt x="243" y="103"/>
                  </a:cubicBezTo>
                  <a:cubicBezTo>
                    <a:pt x="242" y="104"/>
                    <a:pt x="243" y="106"/>
                    <a:pt x="243" y="106"/>
                  </a:cubicBezTo>
                  <a:cubicBezTo>
                    <a:pt x="244" y="107"/>
                    <a:pt x="245" y="106"/>
                    <a:pt x="245" y="108"/>
                  </a:cubicBezTo>
                  <a:cubicBezTo>
                    <a:pt x="244" y="110"/>
                    <a:pt x="246" y="108"/>
                    <a:pt x="246" y="108"/>
                  </a:cubicBezTo>
                  <a:cubicBezTo>
                    <a:pt x="246" y="109"/>
                    <a:pt x="248" y="110"/>
                    <a:pt x="248" y="111"/>
                  </a:cubicBezTo>
                  <a:cubicBezTo>
                    <a:pt x="247" y="111"/>
                    <a:pt x="246" y="111"/>
                    <a:pt x="246" y="111"/>
                  </a:cubicBezTo>
                  <a:cubicBezTo>
                    <a:pt x="246" y="112"/>
                    <a:pt x="246" y="112"/>
                    <a:pt x="246" y="113"/>
                  </a:cubicBezTo>
                  <a:cubicBezTo>
                    <a:pt x="247" y="113"/>
                    <a:pt x="245" y="116"/>
                    <a:pt x="247" y="116"/>
                  </a:cubicBezTo>
                  <a:cubicBezTo>
                    <a:pt x="247" y="118"/>
                    <a:pt x="244" y="117"/>
                    <a:pt x="243" y="116"/>
                  </a:cubicBezTo>
                  <a:cubicBezTo>
                    <a:pt x="240" y="115"/>
                    <a:pt x="242" y="113"/>
                    <a:pt x="242" y="111"/>
                  </a:cubicBezTo>
                  <a:cubicBezTo>
                    <a:pt x="242" y="108"/>
                    <a:pt x="239" y="108"/>
                    <a:pt x="239" y="106"/>
                  </a:cubicBezTo>
                  <a:cubicBezTo>
                    <a:pt x="238" y="106"/>
                    <a:pt x="239" y="103"/>
                    <a:pt x="239" y="102"/>
                  </a:cubicBezTo>
                  <a:close/>
                  <a:moveTo>
                    <a:pt x="238" y="212"/>
                  </a:moveTo>
                  <a:cubicBezTo>
                    <a:pt x="239" y="210"/>
                    <a:pt x="238" y="206"/>
                    <a:pt x="239" y="206"/>
                  </a:cubicBezTo>
                  <a:cubicBezTo>
                    <a:pt x="239" y="205"/>
                    <a:pt x="240" y="203"/>
                    <a:pt x="240" y="201"/>
                  </a:cubicBezTo>
                  <a:cubicBezTo>
                    <a:pt x="240" y="201"/>
                    <a:pt x="241" y="201"/>
                    <a:pt x="241" y="201"/>
                  </a:cubicBezTo>
                  <a:cubicBezTo>
                    <a:pt x="241" y="201"/>
                    <a:pt x="241" y="199"/>
                    <a:pt x="242" y="199"/>
                  </a:cubicBezTo>
                  <a:cubicBezTo>
                    <a:pt x="242" y="198"/>
                    <a:pt x="244" y="197"/>
                    <a:pt x="243" y="196"/>
                  </a:cubicBezTo>
                  <a:cubicBezTo>
                    <a:pt x="242" y="196"/>
                    <a:pt x="242" y="193"/>
                    <a:pt x="242" y="192"/>
                  </a:cubicBezTo>
                  <a:cubicBezTo>
                    <a:pt x="241" y="193"/>
                    <a:pt x="242" y="195"/>
                    <a:pt x="240" y="195"/>
                  </a:cubicBezTo>
                  <a:cubicBezTo>
                    <a:pt x="240" y="193"/>
                    <a:pt x="237" y="197"/>
                    <a:pt x="240" y="197"/>
                  </a:cubicBezTo>
                  <a:cubicBezTo>
                    <a:pt x="240" y="199"/>
                    <a:pt x="237" y="198"/>
                    <a:pt x="236" y="197"/>
                  </a:cubicBezTo>
                  <a:cubicBezTo>
                    <a:pt x="236" y="198"/>
                    <a:pt x="235" y="199"/>
                    <a:pt x="237" y="199"/>
                  </a:cubicBezTo>
                  <a:cubicBezTo>
                    <a:pt x="236" y="201"/>
                    <a:pt x="236" y="200"/>
                    <a:pt x="235" y="199"/>
                  </a:cubicBezTo>
                  <a:cubicBezTo>
                    <a:pt x="234" y="201"/>
                    <a:pt x="232" y="215"/>
                    <a:pt x="237" y="213"/>
                  </a:cubicBezTo>
                  <a:cubicBezTo>
                    <a:pt x="216" y="242"/>
                    <a:pt x="182" y="260"/>
                    <a:pt x="144" y="260"/>
                  </a:cubicBezTo>
                  <a:cubicBezTo>
                    <a:pt x="80" y="260"/>
                    <a:pt x="28" y="208"/>
                    <a:pt x="28" y="144"/>
                  </a:cubicBezTo>
                  <a:cubicBezTo>
                    <a:pt x="28" y="127"/>
                    <a:pt x="32" y="110"/>
                    <a:pt x="39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3" y="98"/>
                    <a:pt x="43" y="102"/>
                    <a:pt x="43" y="106"/>
                  </a:cubicBezTo>
                  <a:cubicBezTo>
                    <a:pt x="42" y="108"/>
                    <a:pt x="43" y="110"/>
                    <a:pt x="43" y="112"/>
                  </a:cubicBezTo>
                  <a:cubicBezTo>
                    <a:pt x="44" y="113"/>
                    <a:pt x="46" y="116"/>
                    <a:pt x="46" y="116"/>
                  </a:cubicBezTo>
                  <a:cubicBezTo>
                    <a:pt x="46" y="116"/>
                    <a:pt x="48" y="119"/>
                    <a:pt x="48" y="120"/>
                  </a:cubicBezTo>
                  <a:cubicBezTo>
                    <a:pt x="51" y="120"/>
                    <a:pt x="52" y="121"/>
                    <a:pt x="52" y="123"/>
                  </a:cubicBezTo>
                  <a:cubicBezTo>
                    <a:pt x="52" y="123"/>
                    <a:pt x="53" y="127"/>
                    <a:pt x="54" y="127"/>
                  </a:cubicBezTo>
                  <a:cubicBezTo>
                    <a:pt x="54" y="128"/>
                    <a:pt x="56" y="132"/>
                    <a:pt x="56" y="132"/>
                  </a:cubicBezTo>
                  <a:cubicBezTo>
                    <a:pt x="56" y="135"/>
                    <a:pt x="64" y="140"/>
                    <a:pt x="60" y="133"/>
                  </a:cubicBezTo>
                  <a:cubicBezTo>
                    <a:pt x="59" y="132"/>
                    <a:pt x="57" y="129"/>
                    <a:pt x="57" y="129"/>
                  </a:cubicBezTo>
                  <a:cubicBezTo>
                    <a:pt x="57" y="127"/>
                    <a:pt x="54" y="126"/>
                    <a:pt x="55" y="125"/>
                  </a:cubicBezTo>
                  <a:cubicBezTo>
                    <a:pt x="55" y="123"/>
                    <a:pt x="58" y="127"/>
                    <a:pt x="58" y="128"/>
                  </a:cubicBezTo>
                  <a:cubicBezTo>
                    <a:pt x="58" y="128"/>
                    <a:pt x="59" y="130"/>
                    <a:pt x="59" y="130"/>
                  </a:cubicBezTo>
                  <a:cubicBezTo>
                    <a:pt x="60" y="130"/>
                    <a:pt x="63" y="133"/>
                    <a:pt x="63" y="134"/>
                  </a:cubicBezTo>
                  <a:cubicBezTo>
                    <a:pt x="65" y="134"/>
                    <a:pt x="66" y="139"/>
                    <a:pt x="66" y="140"/>
                  </a:cubicBezTo>
                  <a:cubicBezTo>
                    <a:pt x="66" y="141"/>
                    <a:pt x="67" y="144"/>
                    <a:pt x="68" y="144"/>
                  </a:cubicBezTo>
                  <a:cubicBezTo>
                    <a:pt x="69" y="146"/>
                    <a:pt x="72" y="145"/>
                    <a:pt x="73" y="147"/>
                  </a:cubicBezTo>
                  <a:cubicBezTo>
                    <a:pt x="75" y="147"/>
                    <a:pt x="77" y="148"/>
                    <a:pt x="79" y="148"/>
                  </a:cubicBezTo>
                  <a:cubicBezTo>
                    <a:pt x="81" y="148"/>
                    <a:pt x="82" y="150"/>
                    <a:pt x="83" y="150"/>
                  </a:cubicBezTo>
                  <a:cubicBezTo>
                    <a:pt x="84" y="151"/>
                    <a:pt x="84" y="151"/>
                    <a:pt x="84" y="151"/>
                  </a:cubicBezTo>
                  <a:cubicBezTo>
                    <a:pt x="86" y="151"/>
                    <a:pt x="91" y="154"/>
                    <a:pt x="90" y="156"/>
                  </a:cubicBezTo>
                  <a:cubicBezTo>
                    <a:pt x="91" y="156"/>
                    <a:pt x="93" y="158"/>
                    <a:pt x="93" y="159"/>
                  </a:cubicBezTo>
                  <a:cubicBezTo>
                    <a:pt x="93" y="162"/>
                    <a:pt x="97" y="162"/>
                    <a:pt x="98" y="162"/>
                  </a:cubicBezTo>
                  <a:cubicBezTo>
                    <a:pt x="99" y="158"/>
                    <a:pt x="101" y="162"/>
                    <a:pt x="101" y="164"/>
                  </a:cubicBezTo>
                  <a:cubicBezTo>
                    <a:pt x="101" y="165"/>
                    <a:pt x="101" y="167"/>
                    <a:pt x="101" y="168"/>
                  </a:cubicBezTo>
                  <a:cubicBezTo>
                    <a:pt x="103" y="168"/>
                    <a:pt x="101" y="171"/>
                    <a:pt x="100" y="169"/>
                  </a:cubicBezTo>
                  <a:cubicBezTo>
                    <a:pt x="99" y="170"/>
                    <a:pt x="99" y="170"/>
                    <a:pt x="99" y="171"/>
                  </a:cubicBezTo>
                  <a:cubicBezTo>
                    <a:pt x="98" y="171"/>
                    <a:pt x="96" y="177"/>
                    <a:pt x="98" y="177"/>
                  </a:cubicBezTo>
                  <a:cubicBezTo>
                    <a:pt x="98" y="180"/>
                    <a:pt x="95" y="181"/>
                    <a:pt x="98" y="183"/>
                  </a:cubicBezTo>
                  <a:cubicBezTo>
                    <a:pt x="98" y="183"/>
                    <a:pt x="102" y="189"/>
                    <a:pt x="102" y="189"/>
                  </a:cubicBezTo>
                  <a:cubicBezTo>
                    <a:pt x="102" y="191"/>
                    <a:pt x="102" y="192"/>
                    <a:pt x="103" y="193"/>
                  </a:cubicBezTo>
                  <a:cubicBezTo>
                    <a:pt x="103" y="195"/>
                    <a:pt x="105" y="199"/>
                    <a:pt x="107" y="199"/>
                  </a:cubicBezTo>
                  <a:cubicBezTo>
                    <a:pt x="107" y="199"/>
                    <a:pt x="110" y="202"/>
                    <a:pt x="110" y="202"/>
                  </a:cubicBezTo>
                  <a:cubicBezTo>
                    <a:pt x="111" y="207"/>
                    <a:pt x="109" y="210"/>
                    <a:pt x="109" y="216"/>
                  </a:cubicBezTo>
                  <a:cubicBezTo>
                    <a:pt x="108" y="216"/>
                    <a:pt x="109" y="227"/>
                    <a:pt x="107" y="228"/>
                  </a:cubicBezTo>
                  <a:cubicBezTo>
                    <a:pt x="107" y="230"/>
                    <a:pt x="105" y="231"/>
                    <a:pt x="106" y="232"/>
                  </a:cubicBezTo>
                  <a:cubicBezTo>
                    <a:pt x="106" y="234"/>
                    <a:pt x="106" y="236"/>
                    <a:pt x="106" y="237"/>
                  </a:cubicBezTo>
                  <a:cubicBezTo>
                    <a:pt x="106" y="237"/>
                    <a:pt x="105" y="240"/>
                    <a:pt x="105" y="240"/>
                  </a:cubicBezTo>
                  <a:cubicBezTo>
                    <a:pt x="104" y="240"/>
                    <a:pt x="104" y="250"/>
                    <a:pt x="104" y="253"/>
                  </a:cubicBezTo>
                  <a:cubicBezTo>
                    <a:pt x="107" y="254"/>
                    <a:pt x="110" y="255"/>
                    <a:pt x="113" y="256"/>
                  </a:cubicBezTo>
                  <a:cubicBezTo>
                    <a:pt x="113" y="256"/>
                    <a:pt x="112" y="255"/>
                    <a:pt x="112" y="254"/>
                  </a:cubicBezTo>
                  <a:cubicBezTo>
                    <a:pt x="111" y="254"/>
                    <a:pt x="112" y="251"/>
                    <a:pt x="114" y="251"/>
                  </a:cubicBezTo>
                  <a:cubicBezTo>
                    <a:pt x="114" y="249"/>
                    <a:pt x="115" y="249"/>
                    <a:pt x="116" y="248"/>
                  </a:cubicBezTo>
                  <a:cubicBezTo>
                    <a:pt x="117" y="248"/>
                    <a:pt x="115" y="247"/>
                    <a:pt x="115" y="247"/>
                  </a:cubicBezTo>
                  <a:cubicBezTo>
                    <a:pt x="115" y="247"/>
                    <a:pt x="115" y="248"/>
                    <a:pt x="114" y="248"/>
                  </a:cubicBezTo>
                  <a:cubicBezTo>
                    <a:pt x="114" y="248"/>
                    <a:pt x="115" y="247"/>
                    <a:pt x="114" y="247"/>
                  </a:cubicBezTo>
                  <a:cubicBezTo>
                    <a:pt x="114" y="246"/>
                    <a:pt x="115" y="245"/>
                    <a:pt x="115" y="244"/>
                  </a:cubicBezTo>
                  <a:cubicBezTo>
                    <a:pt x="115" y="244"/>
                    <a:pt x="116" y="243"/>
                    <a:pt x="116" y="242"/>
                  </a:cubicBezTo>
                  <a:cubicBezTo>
                    <a:pt x="117" y="241"/>
                    <a:pt x="118" y="241"/>
                    <a:pt x="118" y="239"/>
                  </a:cubicBezTo>
                  <a:cubicBezTo>
                    <a:pt x="118" y="239"/>
                    <a:pt x="118" y="237"/>
                    <a:pt x="118" y="237"/>
                  </a:cubicBezTo>
                  <a:cubicBezTo>
                    <a:pt x="119" y="236"/>
                    <a:pt x="120" y="238"/>
                    <a:pt x="120" y="236"/>
                  </a:cubicBezTo>
                  <a:cubicBezTo>
                    <a:pt x="120" y="236"/>
                    <a:pt x="121" y="235"/>
                    <a:pt x="121" y="235"/>
                  </a:cubicBezTo>
                  <a:cubicBezTo>
                    <a:pt x="122" y="234"/>
                    <a:pt x="122" y="233"/>
                    <a:pt x="124" y="233"/>
                  </a:cubicBezTo>
                  <a:cubicBezTo>
                    <a:pt x="125" y="233"/>
                    <a:pt x="126" y="232"/>
                    <a:pt x="127" y="232"/>
                  </a:cubicBezTo>
                  <a:cubicBezTo>
                    <a:pt x="127" y="232"/>
                    <a:pt x="127" y="229"/>
                    <a:pt x="127" y="229"/>
                  </a:cubicBezTo>
                  <a:cubicBezTo>
                    <a:pt x="127" y="228"/>
                    <a:pt x="130" y="228"/>
                    <a:pt x="130" y="227"/>
                  </a:cubicBezTo>
                  <a:cubicBezTo>
                    <a:pt x="131" y="226"/>
                    <a:pt x="131" y="225"/>
                    <a:pt x="131" y="224"/>
                  </a:cubicBezTo>
                  <a:cubicBezTo>
                    <a:pt x="131" y="222"/>
                    <a:pt x="133" y="221"/>
                    <a:pt x="134" y="221"/>
                  </a:cubicBezTo>
                  <a:cubicBezTo>
                    <a:pt x="136" y="221"/>
                    <a:pt x="135" y="220"/>
                    <a:pt x="136" y="220"/>
                  </a:cubicBezTo>
                  <a:cubicBezTo>
                    <a:pt x="136" y="219"/>
                    <a:pt x="136" y="219"/>
                    <a:pt x="137" y="219"/>
                  </a:cubicBezTo>
                  <a:cubicBezTo>
                    <a:pt x="138" y="218"/>
                    <a:pt x="137" y="215"/>
                    <a:pt x="138" y="213"/>
                  </a:cubicBezTo>
                  <a:cubicBezTo>
                    <a:pt x="137" y="213"/>
                    <a:pt x="139" y="211"/>
                    <a:pt x="139" y="211"/>
                  </a:cubicBezTo>
                  <a:cubicBezTo>
                    <a:pt x="140" y="211"/>
                    <a:pt x="141" y="210"/>
                    <a:pt x="142" y="210"/>
                  </a:cubicBezTo>
                  <a:cubicBezTo>
                    <a:pt x="142" y="209"/>
                    <a:pt x="145" y="208"/>
                    <a:pt x="146" y="207"/>
                  </a:cubicBezTo>
                  <a:cubicBezTo>
                    <a:pt x="147" y="205"/>
                    <a:pt x="148" y="205"/>
                    <a:pt x="148" y="203"/>
                  </a:cubicBezTo>
                  <a:cubicBezTo>
                    <a:pt x="149" y="203"/>
                    <a:pt x="149" y="199"/>
                    <a:pt x="149" y="198"/>
                  </a:cubicBezTo>
                  <a:cubicBezTo>
                    <a:pt x="150" y="198"/>
                    <a:pt x="150" y="194"/>
                    <a:pt x="150" y="194"/>
                  </a:cubicBezTo>
                  <a:cubicBezTo>
                    <a:pt x="150" y="194"/>
                    <a:pt x="152" y="191"/>
                    <a:pt x="152" y="190"/>
                  </a:cubicBezTo>
                  <a:cubicBezTo>
                    <a:pt x="155" y="188"/>
                    <a:pt x="155" y="183"/>
                    <a:pt x="152" y="181"/>
                  </a:cubicBezTo>
                  <a:cubicBezTo>
                    <a:pt x="151" y="179"/>
                    <a:pt x="150" y="179"/>
                    <a:pt x="148" y="178"/>
                  </a:cubicBezTo>
                  <a:cubicBezTo>
                    <a:pt x="147" y="179"/>
                    <a:pt x="147" y="178"/>
                    <a:pt x="146" y="178"/>
                  </a:cubicBezTo>
                  <a:cubicBezTo>
                    <a:pt x="144" y="178"/>
                    <a:pt x="144" y="179"/>
                    <a:pt x="142" y="179"/>
                  </a:cubicBezTo>
                  <a:cubicBezTo>
                    <a:pt x="143" y="178"/>
                    <a:pt x="143" y="176"/>
                    <a:pt x="141" y="175"/>
                  </a:cubicBezTo>
                  <a:cubicBezTo>
                    <a:pt x="141" y="177"/>
                    <a:pt x="139" y="176"/>
                    <a:pt x="140" y="175"/>
                  </a:cubicBezTo>
                  <a:cubicBezTo>
                    <a:pt x="139" y="175"/>
                    <a:pt x="138" y="174"/>
                    <a:pt x="137" y="174"/>
                  </a:cubicBezTo>
                  <a:cubicBezTo>
                    <a:pt x="137" y="176"/>
                    <a:pt x="134" y="174"/>
                    <a:pt x="135" y="174"/>
                  </a:cubicBezTo>
                  <a:cubicBezTo>
                    <a:pt x="135" y="174"/>
                    <a:pt x="135" y="171"/>
                    <a:pt x="135" y="171"/>
                  </a:cubicBezTo>
                  <a:cubicBezTo>
                    <a:pt x="135" y="170"/>
                    <a:pt x="135" y="168"/>
                    <a:pt x="134" y="168"/>
                  </a:cubicBezTo>
                  <a:cubicBezTo>
                    <a:pt x="133" y="166"/>
                    <a:pt x="134" y="167"/>
                    <a:pt x="133" y="165"/>
                  </a:cubicBezTo>
                  <a:cubicBezTo>
                    <a:pt x="132" y="165"/>
                    <a:pt x="132" y="165"/>
                    <a:pt x="132" y="165"/>
                  </a:cubicBezTo>
                  <a:cubicBezTo>
                    <a:pt x="131" y="165"/>
                    <a:pt x="130" y="163"/>
                    <a:pt x="130" y="164"/>
                  </a:cubicBezTo>
                  <a:cubicBezTo>
                    <a:pt x="129" y="164"/>
                    <a:pt x="128" y="164"/>
                    <a:pt x="127" y="163"/>
                  </a:cubicBezTo>
                  <a:cubicBezTo>
                    <a:pt x="125" y="163"/>
                    <a:pt x="126" y="163"/>
                    <a:pt x="125" y="162"/>
                  </a:cubicBezTo>
                  <a:cubicBezTo>
                    <a:pt x="125" y="161"/>
                    <a:pt x="124" y="161"/>
                    <a:pt x="124" y="161"/>
                  </a:cubicBezTo>
                  <a:cubicBezTo>
                    <a:pt x="123" y="160"/>
                    <a:pt x="123" y="160"/>
                    <a:pt x="122" y="159"/>
                  </a:cubicBezTo>
                  <a:cubicBezTo>
                    <a:pt x="122" y="159"/>
                    <a:pt x="122" y="159"/>
                    <a:pt x="122" y="159"/>
                  </a:cubicBezTo>
                  <a:cubicBezTo>
                    <a:pt x="122" y="159"/>
                    <a:pt x="122" y="158"/>
                    <a:pt x="121" y="158"/>
                  </a:cubicBezTo>
                  <a:cubicBezTo>
                    <a:pt x="121" y="158"/>
                    <a:pt x="120" y="157"/>
                    <a:pt x="120" y="158"/>
                  </a:cubicBezTo>
                  <a:cubicBezTo>
                    <a:pt x="119" y="158"/>
                    <a:pt x="117" y="158"/>
                    <a:pt x="115" y="158"/>
                  </a:cubicBezTo>
                  <a:cubicBezTo>
                    <a:pt x="113" y="158"/>
                    <a:pt x="113" y="155"/>
                    <a:pt x="112" y="154"/>
                  </a:cubicBezTo>
                  <a:cubicBezTo>
                    <a:pt x="111" y="155"/>
                    <a:pt x="110" y="156"/>
                    <a:pt x="109" y="156"/>
                  </a:cubicBezTo>
                  <a:cubicBezTo>
                    <a:pt x="109" y="155"/>
                    <a:pt x="109" y="155"/>
                    <a:pt x="108" y="155"/>
                  </a:cubicBezTo>
                  <a:cubicBezTo>
                    <a:pt x="108" y="155"/>
                    <a:pt x="107" y="156"/>
                    <a:pt x="107" y="156"/>
                  </a:cubicBezTo>
                  <a:cubicBezTo>
                    <a:pt x="107" y="156"/>
                    <a:pt x="106" y="157"/>
                    <a:pt x="105" y="157"/>
                  </a:cubicBezTo>
                  <a:cubicBezTo>
                    <a:pt x="105" y="156"/>
                    <a:pt x="105" y="157"/>
                    <a:pt x="104" y="157"/>
                  </a:cubicBezTo>
                  <a:cubicBezTo>
                    <a:pt x="103" y="157"/>
                    <a:pt x="105" y="161"/>
                    <a:pt x="101" y="161"/>
                  </a:cubicBezTo>
                  <a:cubicBezTo>
                    <a:pt x="102" y="160"/>
                    <a:pt x="101" y="158"/>
                    <a:pt x="100" y="158"/>
                  </a:cubicBezTo>
                  <a:cubicBezTo>
                    <a:pt x="100" y="160"/>
                    <a:pt x="97" y="160"/>
                    <a:pt x="96" y="159"/>
                  </a:cubicBezTo>
                  <a:cubicBezTo>
                    <a:pt x="96" y="158"/>
                    <a:pt x="95" y="157"/>
                    <a:pt x="94" y="157"/>
                  </a:cubicBezTo>
                  <a:cubicBezTo>
                    <a:pt x="94" y="156"/>
                    <a:pt x="94" y="154"/>
                    <a:pt x="94" y="153"/>
                  </a:cubicBezTo>
                  <a:cubicBezTo>
                    <a:pt x="92" y="153"/>
                    <a:pt x="94" y="149"/>
                    <a:pt x="92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1" y="149"/>
                    <a:pt x="89" y="150"/>
                    <a:pt x="88" y="149"/>
                  </a:cubicBezTo>
                  <a:cubicBezTo>
                    <a:pt x="88" y="148"/>
                    <a:pt x="87" y="148"/>
                    <a:pt x="87" y="146"/>
                  </a:cubicBezTo>
                  <a:cubicBezTo>
                    <a:pt x="87" y="145"/>
                    <a:pt x="88" y="144"/>
                    <a:pt x="88" y="143"/>
                  </a:cubicBezTo>
                  <a:cubicBezTo>
                    <a:pt x="89" y="143"/>
                    <a:pt x="89" y="141"/>
                    <a:pt x="90" y="141"/>
                  </a:cubicBezTo>
                  <a:cubicBezTo>
                    <a:pt x="91" y="141"/>
                    <a:pt x="89" y="139"/>
                    <a:pt x="89" y="140"/>
                  </a:cubicBezTo>
                  <a:cubicBezTo>
                    <a:pt x="89" y="140"/>
                    <a:pt x="87" y="141"/>
                    <a:pt x="87" y="141"/>
                  </a:cubicBezTo>
                  <a:cubicBezTo>
                    <a:pt x="87" y="141"/>
                    <a:pt x="85" y="143"/>
                    <a:pt x="85" y="142"/>
                  </a:cubicBezTo>
                  <a:cubicBezTo>
                    <a:pt x="84" y="142"/>
                    <a:pt x="83" y="144"/>
                    <a:pt x="84" y="144"/>
                  </a:cubicBezTo>
                  <a:cubicBezTo>
                    <a:pt x="84" y="145"/>
                    <a:pt x="83" y="146"/>
                    <a:pt x="83" y="146"/>
                  </a:cubicBezTo>
                  <a:cubicBezTo>
                    <a:pt x="81" y="146"/>
                    <a:pt x="82" y="146"/>
                    <a:pt x="82" y="145"/>
                  </a:cubicBezTo>
                  <a:cubicBezTo>
                    <a:pt x="80" y="145"/>
                    <a:pt x="79" y="142"/>
                    <a:pt x="78" y="142"/>
                  </a:cubicBezTo>
                  <a:cubicBezTo>
                    <a:pt x="78" y="141"/>
                    <a:pt x="76" y="140"/>
                    <a:pt x="76" y="138"/>
                  </a:cubicBezTo>
                  <a:cubicBezTo>
                    <a:pt x="76" y="138"/>
                    <a:pt x="76" y="132"/>
                    <a:pt x="76" y="132"/>
                  </a:cubicBezTo>
                  <a:cubicBezTo>
                    <a:pt x="76" y="129"/>
                    <a:pt x="78" y="127"/>
                    <a:pt x="81" y="127"/>
                  </a:cubicBezTo>
                  <a:cubicBezTo>
                    <a:pt x="83" y="127"/>
                    <a:pt x="83" y="128"/>
                    <a:pt x="84" y="128"/>
                  </a:cubicBezTo>
                  <a:cubicBezTo>
                    <a:pt x="85" y="128"/>
                    <a:pt x="86" y="128"/>
                    <a:pt x="87" y="127"/>
                  </a:cubicBezTo>
                  <a:cubicBezTo>
                    <a:pt x="87" y="127"/>
                    <a:pt x="86" y="126"/>
                    <a:pt x="86" y="126"/>
                  </a:cubicBezTo>
                  <a:cubicBezTo>
                    <a:pt x="87" y="126"/>
                    <a:pt x="90" y="126"/>
                    <a:pt x="91" y="127"/>
                  </a:cubicBezTo>
                  <a:cubicBezTo>
                    <a:pt x="92" y="127"/>
                    <a:pt x="93" y="126"/>
                    <a:pt x="94" y="127"/>
                  </a:cubicBezTo>
                  <a:cubicBezTo>
                    <a:pt x="95" y="128"/>
                    <a:pt x="96" y="130"/>
                    <a:pt x="96" y="131"/>
                  </a:cubicBezTo>
                  <a:cubicBezTo>
                    <a:pt x="95" y="131"/>
                    <a:pt x="97" y="133"/>
                    <a:pt x="97" y="133"/>
                  </a:cubicBezTo>
                  <a:cubicBezTo>
                    <a:pt x="99" y="133"/>
                    <a:pt x="98" y="132"/>
                    <a:pt x="98" y="131"/>
                  </a:cubicBezTo>
                  <a:cubicBezTo>
                    <a:pt x="98" y="129"/>
                    <a:pt x="97" y="126"/>
                    <a:pt x="97" y="125"/>
                  </a:cubicBezTo>
                  <a:cubicBezTo>
                    <a:pt x="97" y="122"/>
                    <a:pt x="99" y="123"/>
                    <a:pt x="100" y="120"/>
                  </a:cubicBezTo>
                  <a:cubicBezTo>
                    <a:pt x="102" y="120"/>
                    <a:pt x="102" y="117"/>
                    <a:pt x="104" y="116"/>
                  </a:cubicBezTo>
                  <a:cubicBezTo>
                    <a:pt x="104" y="116"/>
                    <a:pt x="104" y="113"/>
                    <a:pt x="104" y="113"/>
                  </a:cubicBezTo>
                  <a:cubicBezTo>
                    <a:pt x="105" y="112"/>
                    <a:pt x="105" y="112"/>
                    <a:pt x="106" y="111"/>
                  </a:cubicBezTo>
                  <a:cubicBezTo>
                    <a:pt x="106" y="111"/>
                    <a:pt x="108" y="109"/>
                    <a:pt x="108" y="109"/>
                  </a:cubicBezTo>
                  <a:cubicBezTo>
                    <a:pt x="109" y="108"/>
                    <a:pt x="110" y="106"/>
                    <a:pt x="111" y="105"/>
                  </a:cubicBezTo>
                  <a:cubicBezTo>
                    <a:pt x="111" y="105"/>
                    <a:pt x="112" y="104"/>
                    <a:pt x="113" y="103"/>
                  </a:cubicBezTo>
                  <a:cubicBezTo>
                    <a:pt x="114" y="103"/>
                    <a:pt x="115" y="103"/>
                    <a:pt x="116" y="103"/>
                  </a:cubicBezTo>
                  <a:cubicBezTo>
                    <a:pt x="116" y="103"/>
                    <a:pt x="116" y="103"/>
                    <a:pt x="117" y="104"/>
                  </a:cubicBezTo>
                  <a:cubicBezTo>
                    <a:pt x="117" y="104"/>
                    <a:pt x="116" y="104"/>
                    <a:pt x="115" y="104"/>
                  </a:cubicBezTo>
                  <a:cubicBezTo>
                    <a:pt x="115" y="105"/>
                    <a:pt x="114" y="105"/>
                    <a:pt x="117" y="105"/>
                  </a:cubicBezTo>
                  <a:cubicBezTo>
                    <a:pt x="117" y="104"/>
                    <a:pt x="118" y="104"/>
                    <a:pt x="118" y="104"/>
                  </a:cubicBezTo>
                  <a:cubicBezTo>
                    <a:pt x="118" y="103"/>
                    <a:pt x="120" y="103"/>
                    <a:pt x="120" y="103"/>
                  </a:cubicBezTo>
                  <a:cubicBezTo>
                    <a:pt x="119" y="102"/>
                    <a:pt x="118" y="102"/>
                    <a:pt x="117" y="101"/>
                  </a:cubicBezTo>
                  <a:cubicBezTo>
                    <a:pt x="117" y="100"/>
                    <a:pt x="115" y="98"/>
                    <a:pt x="118" y="98"/>
                  </a:cubicBezTo>
                  <a:cubicBezTo>
                    <a:pt x="118" y="97"/>
                    <a:pt x="117" y="98"/>
                    <a:pt x="117" y="97"/>
                  </a:cubicBezTo>
                  <a:cubicBezTo>
                    <a:pt x="116" y="98"/>
                    <a:pt x="116" y="99"/>
                    <a:pt x="114" y="99"/>
                  </a:cubicBezTo>
                  <a:cubicBezTo>
                    <a:pt x="112" y="99"/>
                    <a:pt x="111" y="101"/>
                    <a:pt x="109" y="101"/>
                  </a:cubicBezTo>
                  <a:cubicBezTo>
                    <a:pt x="109" y="99"/>
                    <a:pt x="113" y="95"/>
                    <a:pt x="114" y="95"/>
                  </a:cubicBezTo>
                  <a:cubicBezTo>
                    <a:pt x="118" y="94"/>
                    <a:pt x="123" y="97"/>
                    <a:pt x="124" y="92"/>
                  </a:cubicBezTo>
                  <a:cubicBezTo>
                    <a:pt x="125" y="93"/>
                    <a:pt x="128" y="94"/>
                    <a:pt x="128" y="92"/>
                  </a:cubicBezTo>
                  <a:cubicBezTo>
                    <a:pt x="128" y="92"/>
                    <a:pt x="127" y="91"/>
                    <a:pt x="128" y="91"/>
                  </a:cubicBezTo>
                  <a:cubicBezTo>
                    <a:pt x="128" y="90"/>
                    <a:pt x="127" y="89"/>
                    <a:pt x="126" y="89"/>
                  </a:cubicBezTo>
                  <a:cubicBezTo>
                    <a:pt x="126" y="87"/>
                    <a:pt x="125" y="89"/>
                    <a:pt x="124" y="89"/>
                  </a:cubicBezTo>
                  <a:cubicBezTo>
                    <a:pt x="124" y="88"/>
                    <a:pt x="124" y="88"/>
                    <a:pt x="124" y="87"/>
                  </a:cubicBezTo>
                  <a:cubicBezTo>
                    <a:pt x="124" y="86"/>
                    <a:pt x="121" y="85"/>
                    <a:pt x="121" y="84"/>
                  </a:cubicBezTo>
                  <a:cubicBezTo>
                    <a:pt x="120" y="84"/>
                    <a:pt x="118" y="79"/>
                    <a:pt x="118" y="80"/>
                  </a:cubicBezTo>
                  <a:cubicBezTo>
                    <a:pt x="118" y="81"/>
                    <a:pt x="117" y="82"/>
                    <a:pt x="116" y="82"/>
                  </a:cubicBezTo>
                  <a:cubicBezTo>
                    <a:pt x="116" y="83"/>
                    <a:pt x="114" y="83"/>
                    <a:pt x="113" y="83"/>
                  </a:cubicBezTo>
                  <a:cubicBezTo>
                    <a:pt x="113" y="82"/>
                    <a:pt x="114" y="83"/>
                    <a:pt x="114" y="82"/>
                  </a:cubicBezTo>
                  <a:cubicBezTo>
                    <a:pt x="113" y="82"/>
                    <a:pt x="113" y="81"/>
                    <a:pt x="113" y="81"/>
                  </a:cubicBezTo>
                  <a:cubicBezTo>
                    <a:pt x="113" y="81"/>
                    <a:pt x="110" y="78"/>
                    <a:pt x="110" y="78"/>
                  </a:cubicBezTo>
                  <a:cubicBezTo>
                    <a:pt x="107" y="78"/>
                    <a:pt x="109" y="77"/>
                    <a:pt x="107" y="76"/>
                  </a:cubicBezTo>
                  <a:cubicBezTo>
                    <a:pt x="106" y="78"/>
                    <a:pt x="104" y="77"/>
                    <a:pt x="102" y="77"/>
                  </a:cubicBezTo>
                  <a:cubicBezTo>
                    <a:pt x="102" y="77"/>
                    <a:pt x="101" y="76"/>
                    <a:pt x="100" y="77"/>
                  </a:cubicBezTo>
                  <a:cubicBezTo>
                    <a:pt x="101" y="78"/>
                    <a:pt x="102" y="81"/>
                    <a:pt x="100" y="81"/>
                  </a:cubicBezTo>
                  <a:cubicBezTo>
                    <a:pt x="100" y="82"/>
                    <a:pt x="101" y="81"/>
                    <a:pt x="102" y="82"/>
                  </a:cubicBezTo>
                  <a:cubicBezTo>
                    <a:pt x="103" y="83"/>
                    <a:pt x="102" y="85"/>
                    <a:pt x="102" y="86"/>
                  </a:cubicBezTo>
                  <a:cubicBezTo>
                    <a:pt x="104" y="87"/>
                    <a:pt x="100" y="89"/>
                    <a:pt x="100" y="88"/>
                  </a:cubicBezTo>
                  <a:cubicBezTo>
                    <a:pt x="99" y="88"/>
                    <a:pt x="99" y="90"/>
                    <a:pt x="100" y="90"/>
                  </a:cubicBezTo>
                  <a:cubicBezTo>
                    <a:pt x="100" y="91"/>
                    <a:pt x="99" y="92"/>
                    <a:pt x="100" y="92"/>
                  </a:cubicBezTo>
                  <a:cubicBezTo>
                    <a:pt x="100" y="94"/>
                    <a:pt x="98" y="94"/>
                    <a:pt x="97" y="93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7" y="92"/>
                    <a:pt x="96" y="90"/>
                    <a:pt x="97" y="90"/>
                  </a:cubicBezTo>
                  <a:cubicBezTo>
                    <a:pt x="96" y="90"/>
                    <a:pt x="94" y="86"/>
                    <a:pt x="94" y="88"/>
                  </a:cubicBezTo>
                  <a:cubicBezTo>
                    <a:pt x="93" y="88"/>
                    <a:pt x="91" y="88"/>
                    <a:pt x="91" y="86"/>
                  </a:cubicBezTo>
                  <a:cubicBezTo>
                    <a:pt x="91" y="86"/>
                    <a:pt x="90" y="86"/>
                    <a:pt x="90" y="86"/>
                  </a:cubicBezTo>
                  <a:cubicBezTo>
                    <a:pt x="87" y="85"/>
                    <a:pt x="86" y="85"/>
                    <a:pt x="83" y="84"/>
                  </a:cubicBezTo>
                  <a:cubicBezTo>
                    <a:pt x="84" y="83"/>
                    <a:pt x="81" y="81"/>
                    <a:pt x="80" y="80"/>
                  </a:cubicBezTo>
                  <a:cubicBezTo>
                    <a:pt x="80" y="78"/>
                    <a:pt x="79" y="75"/>
                    <a:pt x="82" y="75"/>
                  </a:cubicBezTo>
                  <a:cubicBezTo>
                    <a:pt x="82" y="75"/>
                    <a:pt x="85" y="74"/>
                    <a:pt x="85" y="74"/>
                  </a:cubicBezTo>
                  <a:cubicBezTo>
                    <a:pt x="86" y="72"/>
                    <a:pt x="87" y="74"/>
                    <a:pt x="88" y="72"/>
                  </a:cubicBezTo>
                  <a:cubicBezTo>
                    <a:pt x="89" y="71"/>
                    <a:pt x="90" y="70"/>
                    <a:pt x="92" y="70"/>
                  </a:cubicBezTo>
                  <a:cubicBezTo>
                    <a:pt x="91" y="72"/>
                    <a:pt x="91" y="74"/>
                    <a:pt x="89" y="74"/>
                  </a:cubicBezTo>
                  <a:cubicBezTo>
                    <a:pt x="90" y="75"/>
                    <a:pt x="93" y="74"/>
                    <a:pt x="95" y="74"/>
                  </a:cubicBezTo>
                  <a:cubicBezTo>
                    <a:pt x="95" y="74"/>
                    <a:pt x="97" y="74"/>
                    <a:pt x="97" y="74"/>
                  </a:cubicBezTo>
                  <a:cubicBezTo>
                    <a:pt x="96" y="73"/>
                    <a:pt x="91" y="72"/>
                    <a:pt x="93" y="70"/>
                  </a:cubicBezTo>
                  <a:cubicBezTo>
                    <a:pt x="93" y="69"/>
                    <a:pt x="96" y="69"/>
                    <a:pt x="96" y="68"/>
                  </a:cubicBezTo>
                  <a:cubicBezTo>
                    <a:pt x="96" y="67"/>
                    <a:pt x="96" y="65"/>
                    <a:pt x="96" y="65"/>
                  </a:cubicBezTo>
                  <a:cubicBezTo>
                    <a:pt x="95" y="64"/>
                    <a:pt x="94" y="65"/>
                    <a:pt x="93" y="65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5"/>
                    <a:pt x="92" y="64"/>
                    <a:pt x="91" y="64"/>
                  </a:cubicBezTo>
                  <a:cubicBezTo>
                    <a:pt x="91" y="64"/>
                    <a:pt x="92" y="65"/>
                    <a:pt x="91" y="65"/>
                  </a:cubicBezTo>
                  <a:cubicBezTo>
                    <a:pt x="91" y="67"/>
                    <a:pt x="91" y="69"/>
                    <a:pt x="89" y="69"/>
                  </a:cubicBezTo>
                  <a:cubicBezTo>
                    <a:pt x="89" y="68"/>
                    <a:pt x="88" y="66"/>
                    <a:pt x="87" y="65"/>
                  </a:cubicBezTo>
                  <a:cubicBezTo>
                    <a:pt x="87" y="69"/>
                    <a:pt x="83" y="64"/>
                    <a:pt x="83" y="63"/>
                  </a:cubicBezTo>
                  <a:cubicBezTo>
                    <a:pt x="82" y="62"/>
                    <a:pt x="82" y="61"/>
                    <a:pt x="81" y="61"/>
                  </a:cubicBezTo>
                  <a:cubicBezTo>
                    <a:pt x="80" y="63"/>
                    <a:pt x="79" y="61"/>
                    <a:pt x="78" y="63"/>
                  </a:cubicBezTo>
                  <a:cubicBezTo>
                    <a:pt x="77" y="64"/>
                    <a:pt x="78" y="64"/>
                    <a:pt x="77" y="65"/>
                  </a:cubicBezTo>
                  <a:cubicBezTo>
                    <a:pt x="76" y="65"/>
                    <a:pt x="74" y="65"/>
                    <a:pt x="74" y="66"/>
                  </a:cubicBezTo>
                  <a:cubicBezTo>
                    <a:pt x="75" y="66"/>
                    <a:pt x="75" y="66"/>
                    <a:pt x="75" y="67"/>
                  </a:cubicBezTo>
                  <a:cubicBezTo>
                    <a:pt x="77" y="67"/>
                    <a:pt x="74" y="68"/>
                    <a:pt x="74" y="68"/>
                  </a:cubicBezTo>
                  <a:cubicBezTo>
                    <a:pt x="73" y="68"/>
                    <a:pt x="72" y="69"/>
                    <a:pt x="71" y="69"/>
                  </a:cubicBezTo>
                  <a:cubicBezTo>
                    <a:pt x="70" y="68"/>
                    <a:pt x="68" y="68"/>
                    <a:pt x="67" y="68"/>
                  </a:cubicBezTo>
                  <a:cubicBezTo>
                    <a:pt x="65" y="67"/>
                    <a:pt x="66" y="66"/>
                    <a:pt x="65" y="66"/>
                  </a:cubicBezTo>
                  <a:cubicBezTo>
                    <a:pt x="63" y="64"/>
                    <a:pt x="68" y="65"/>
                    <a:pt x="68" y="65"/>
                  </a:cubicBezTo>
                  <a:cubicBezTo>
                    <a:pt x="69" y="65"/>
                    <a:pt x="71" y="67"/>
                    <a:pt x="70" y="64"/>
                  </a:cubicBezTo>
                  <a:cubicBezTo>
                    <a:pt x="71" y="64"/>
                    <a:pt x="71" y="65"/>
                    <a:pt x="72" y="65"/>
                  </a:cubicBezTo>
                  <a:cubicBezTo>
                    <a:pt x="71" y="63"/>
                    <a:pt x="70" y="64"/>
                    <a:pt x="69" y="64"/>
                  </a:cubicBezTo>
                  <a:cubicBezTo>
                    <a:pt x="69" y="63"/>
                    <a:pt x="68" y="61"/>
                    <a:pt x="68" y="61"/>
                  </a:cubicBezTo>
                  <a:cubicBezTo>
                    <a:pt x="67" y="60"/>
                    <a:pt x="67" y="60"/>
                    <a:pt x="67" y="59"/>
                  </a:cubicBezTo>
                  <a:cubicBezTo>
                    <a:pt x="67" y="59"/>
                    <a:pt x="65" y="60"/>
                    <a:pt x="65" y="60"/>
                  </a:cubicBezTo>
                  <a:cubicBezTo>
                    <a:pt x="86" y="40"/>
                    <a:pt x="114" y="28"/>
                    <a:pt x="144" y="28"/>
                  </a:cubicBezTo>
                  <a:cubicBezTo>
                    <a:pt x="180" y="28"/>
                    <a:pt x="211" y="44"/>
                    <a:pt x="233" y="70"/>
                  </a:cubicBezTo>
                  <a:cubicBezTo>
                    <a:pt x="232" y="72"/>
                    <a:pt x="230" y="70"/>
                    <a:pt x="230" y="72"/>
                  </a:cubicBezTo>
                  <a:cubicBezTo>
                    <a:pt x="229" y="72"/>
                    <a:pt x="229" y="73"/>
                    <a:pt x="230" y="73"/>
                  </a:cubicBezTo>
                  <a:cubicBezTo>
                    <a:pt x="230" y="75"/>
                    <a:pt x="228" y="75"/>
                    <a:pt x="228" y="73"/>
                  </a:cubicBezTo>
                  <a:cubicBezTo>
                    <a:pt x="227" y="73"/>
                    <a:pt x="226" y="74"/>
                    <a:pt x="225" y="74"/>
                  </a:cubicBezTo>
                  <a:cubicBezTo>
                    <a:pt x="225" y="73"/>
                    <a:pt x="223" y="71"/>
                    <a:pt x="222" y="71"/>
                  </a:cubicBezTo>
                  <a:cubicBezTo>
                    <a:pt x="222" y="70"/>
                    <a:pt x="222" y="71"/>
                    <a:pt x="222" y="70"/>
                  </a:cubicBezTo>
                  <a:cubicBezTo>
                    <a:pt x="225" y="70"/>
                    <a:pt x="229" y="69"/>
                    <a:pt x="231" y="69"/>
                  </a:cubicBezTo>
                  <a:cubicBezTo>
                    <a:pt x="231" y="68"/>
                    <a:pt x="226" y="65"/>
                    <a:pt x="225" y="66"/>
                  </a:cubicBezTo>
                  <a:cubicBezTo>
                    <a:pt x="224" y="66"/>
                    <a:pt x="222" y="65"/>
                    <a:pt x="221" y="65"/>
                  </a:cubicBezTo>
                  <a:cubicBezTo>
                    <a:pt x="221" y="65"/>
                    <a:pt x="214" y="65"/>
                    <a:pt x="213" y="65"/>
                  </a:cubicBezTo>
                  <a:cubicBezTo>
                    <a:pt x="213" y="63"/>
                    <a:pt x="203" y="66"/>
                    <a:pt x="202" y="66"/>
                  </a:cubicBezTo>
                  <a:cubicBezTo>
                    <a:pt x="200" y="66"/>
                    <a:pt x="199" y="68"/>
                    <a:pt x="197" y="69"/>
                  </a:cubicBezTo>
                  <a:cubicBezTo>
                    <a:pt x="197" y="69"/>
                    <a:pt x="192" y="73"/>
                    <a:pt x="195" y="73"/>
                  </a:cubicBezTo>
                  <a:cubicBezTo>
                    <a:pt x="194" y="76"/>
                    <a:pt x="187" y="76"/>
                    <a:pt x="187" y="78"/>
                  </a:cubicBezTo>
                  <a:cubicBezTo>
                    <a:pt x="186" y="78"/>
                    <a:pt x="184" y="77"/>
                    <a:pt x="185" y="79"/>
                  </a:cubicBezTo>
                  <a:cubicBezTo>
                    <a:pt x="185" y="79"/>
                    <a:pt x="187" y="82"/>
                    <a:pt x="187" y="82"/>
                  </a:cubicBezTo>
                  <a:cubicBezTo>
                    <a:pt x="189" y="82"/>
                    <a:pt x="190" y="83"/>
                    <a:pt x="192" y="83"/>
                  </a:cubicBezTo>
                  <a:cubicBezTo>
                    <a:pt x="192" y="82"/>
                    <a:pt x="193" y="82"/>
                    <a:pt x="194" y="82"/>
                  </a:cubicBezTo>
                  <a:cubicBezTo>
                    <a:pt x="194" y="83"/>
                    <a:pt x="195" y="86"/>
                    <a:pt x="195" y="86"/>
                  </a:cubicBezTo>
                  <a:cubicBezTo>
                    <a:pt x="195" y="87"/>
                    <a:pt x="196" y="88"/>
                    <a:pt x="194" y="87"/>
                  </a:cubicBezTo>
                  <a:cubicBezTo>
                    <a:pt x="194" y="87"/>
                    <a:pt x="194" y="85"/>
                    <a:pt x="193" y="85"/>
                  </a:cubicBezTo>
                  <a:cubicBezTo>
                    <a:pt x="193" y="83"/>
                    <a:pt x="192" y="86"/>
                    <a:pt x="190" y="85"/>
                  </a:cubicBezTo>
                  <a:cubicBezTo>
                    <a:pt x="190" y="86"/>
                    <a:pt x="190" y="89"/>
                    <a:pt x="191" y="90"/>
                  </a:cubicBezTo>
                  <a:cubicBezTo>
                    <a:pt x="191" y="91"/>
                    <a:pt x="189" y="90"/>
                    <a:pt x="188" y="92"/>
                  </a:cubicBezTo>
                  <a:cubicBezTo>
                    <a:pt x="187" y="92"/>
                    <a:pt x="186" y="94"/>
                    <a:pt x="186" y="92"/>
                  </a:cubicBezTo>
                  <a:cubicBezTo>
                    <a:pt x="184" y="93"/>
                    <a:pt x="186" y="95"/>
                    <a:pt x="183" y="94"/>
                  </a:cubicBezTo>
                  <a:cubicBezTo>
                    <a:pt x="183" y="95"/>
                    <a:pt x="183" y="95"/>
                    <a:pt x="183" y="96"/>
                  </a:cubicBezTo>
                  <a:cubicBezTo>
                    <a:pt x="185" y="96"/>
                    <a:pt x="183" y="97"/>
                    <a:pt x="182" y="97"/>
                  </a:cubicBezTo>
                  <a:cubicBezTo>
                    <a:pt x="182" y="99"/>
                    <a:pt x="181" y="97"/>
                    <a:pt x="180" y="97"/>
                  </a:cubicBezTo>
                  <a:cubicBezTo>
                    <a:pt x="180" y="97"/>
                    <a:pt x="180" y="97"/>
                    <a:pt x="180" y="97"/>
                  </a:cubicBezTo>
                  <a:cubicBezTo>
                    <a:pt x="182" y="99"/>
                    <a:pt x="178" y="98"/>
                    <a:pt x="177" y="98"/>
                  </a:cubicBezTo>
                  <a:cubicBezTo>
                    <a:pt x="176" y="97"/>
                    <a:pt x="177" y="99"/>
                    <a:pt x="178" y="99"/>
                  </a:cubicBezTo>
                  <a:cubicBezTo>
                    <a:pt x="178" y="100"/>
                    <a:pt x="182" y="102"/>
                    <a:pt x="180" y="105"/>
                  </a:cubicBezTo>
                  <a:cubicBezTo>
                    <a:pt x="180" y="105"/>
                    <a:pt x="180" y="106"/>
                    <a:pt x="181" y="106"/>
                  </a:cubicBezTo>
                  <a:cubicBezTo>
                    <a:pt x="181" y="107"/>
                    <a:pt x="179" y="107"/>
                    <a:pt x="177" y="107"/>
                  </a:cubicBezTo>
                  <a:cubicBezTo>
                    <a:pt x="178" y="106"/>
                    <a:pt x="178" y="105"/>
                    <a:pt x="176" y="105"/>
                  </a:cubicBezTo>
                  <a:cubicBezTo>
                    <a:pt x="176" y="107"/>
                    <a:pt x="173" y="106"/>
                    <a:pt x="172" y="106"/>
                  </a:cubicBezTo>
                  <a:cubicBezTo>
                    <a:pt x="172" y="106"/>
                    <a:pt x="172" y="106"/>
                    <a:pt x="171" y="106"/>
                  </a:cubicBezTo>
                  <a:cubicBezTo>
                    <a:pt x="171" y="106"/>
                    <a:pt x="170" y="112"/>
                    <a:pt x="170" y="112"/>
                  </a:cubicBezTo>
                  <a:cubicBezTo>
                    <a:pt x="170" y="115"/>
                    <a:pt x="172" y="116"/>
                    <a:pt x="174" y="117"/>
                  </a:cubicBezTo>
                  <a:cubicBezTo>
                    <a:pt x="174" y="116"/>
                    <a:pt x="179" y="117"/>
                    <a:pt x="180" y="116"/>
                  </a:cubicBezTo>
                  <a:cubicBezTo>
                    <a:pt x="180" y="114"/>
                    <a:pt x="181" y="114"/>
                    <a:pt x="182" y="113"/>
                  </a:cubicBezTo>
                  <a:cubicBezTo>
                    <a:pt x="182" y="112"/>
                    <a:pt x="184" y="106"/>
                    <a:pt x="184" y="106"/>
                  </a:cubicBezTo>
                  <a:cubicBezTo>
                    <a:pt x="184" y="106"/>
                    <a:pt x="189" y="107"/>
                    <a:pt x="190" y="105"/>
                  </a:cubicBezTo>
                  <a:cubicBezTo>
                    <a:pt x="190" y="105"/>
                    <a:pt x="191" y="105"/>
                    <a:pt x="191" y="105"/>
                  </a:cubicBezTo>
                  <a:cubicBezTo>
                    <a:pt x="193" y="105"/>
                    <a:pt x="193" y="107"/>
                    <a:pt x="194" y="107"/>
                  </a:cubicBezTo>
                  <a:cubicBezTo>
                    <a:pt x="195" y="109"/>
                    <a:pt x="197" y="109"/>
                    <a:pt x="198" y="110"/>
                  </a:cubicBezTo>
                  <a:cubicBezTo>
                    <a:pt x="199" y="110"/>
                    <a:pt x="200" y="113"/>
                    <a:pt x="200" y="115"/>
                  </a:cubicBezTo>
                  <a:cubicBezTo>
                    <a:pt x="201" y="114"/>
                    <a:pt x="201" y="113"/>
                    <a:pt x="201" y="112"/>
                  </a:cubicBezTo>
                  <a:cubicBezTo>
                    <a:pt x="200" y="110"/>
                    <a:pt x="202" y="112"/>
                    <a:pt x="203" y="111"/>
                  </a:cubicBezTo>
                  <a:cubicBezTo>
                    <a:pt x="202" y="111"/>
                    <a:pt x="202" y="109"/>
                    <a:pt x="201" y="110"/>
                  </a:cubicBezTo>
                  <a:cubicBezTo>
                    <a:pt x="200" y="109"/>
                    <a:pt x="200" y="109"/>
                    <a:pt x="200" y="108"/>
                  </a:cubicBezTo>
                  <a:cubicBezTo>
                    <a:pt x="198" y="109"/>
                    <a:pt x="198" y="105"/>
                    <a:pt x="196" y="105"/>
                  </a:cubicBezTo>
                  <a:cubicBezTo>
                    <a:pt x="196" y="104"/>
                    <a:pt x="195" y="104"/>
                    <a:pt x="195" y="103"/>
                  </a:cubicBezTo>
                  <a:cubicBezTo>
                    <a:pt x="196" y="101"/>
                    <a:pt x="200" y="106"/>
                    <a:pt x="201" y="106"/>
                  </a:cubicBezTo>
                  <a:cubicBezTo>
                    <a:pt x="201" y="107"/>
                    <a:pt x="203" y="107"/>
                    <a:pt x="203" y="108"/>
                  </a:cubicBezTo>
                  <a:cubicBezTo>
                    <a:pt x="204" y="108"/>
                    <a:pt x="204" y="110"/>
                    <a:pt x="204" y="111"/>
                  </a:cubicBezTo>
                  <a:cubicBezTo>
                    <a:pt x="205" y="111"/>
                    <a:pt x="205" y="112"/>
                    <a:pt x="205" y="112"/>
                  </a:cubicBezTo>
                  <a:cubicBezTo>
                    <a:pt x="207" y="113"/>
                    <a:pt x="206" y="116"/>
                    <a:pt x="208" y="116"/>
                  </a:cubicBezTo>
                  <a:cubicBezTo>
                    <a:pt x="208" y="116"/>
                    <a:pt x="211" y="114"/>
                    <a:pt x="209" y="114"/>
                  </a:cubicBezTo>
                  <a:cubicBezTo>
                    <a:pt x="209" y="113"/>
                    <a:pt x="208" y="109"/>
                    <a:pt x="210" y="110"/>
                  </a:cubicBezTo>
                  <a:cubicBezTo>
                    <a:pt x="211" y="110"/>
                    <a:pt x="212" y="110"/>
                    <a:pt x="213" y="111"/>
                  </a:cubicBezTo>
                  <a:cubicBezTo>
                    <a:pt x="213" y="113"/>
                    <a:pt x="213" y="114"/>
                    <a:pt x="214" y="116"/>
                  </a:cubicBezTo>
                  <a:cubicBezTo>
                    <a:pt x="215" y="118"/>
                    <a:pt x="219" y="116"/>
                    <a:pt x="219" y="117"/>
                  </a:cubicBezTo>
                  <a:cubicBezTo>
                    <a:pt x="220" y="117"/>
                    <a:pt x="222" y="118"/>
                    <a:pt x="222" y="117"/>
                  </a:cubicBezTo>
                  <a:cubicBezTo>
                    <a:pt x="223" y="117"/>
                    <a:pt x="223" y="116"/>
                    <a:pt x="225" y="116"/>
                  </a:cubicBezTo>
                  <a:cubicBezTo>
                    <a:pt x="225" y="118"/>
                    <a:pt x="224" y="119"/>
                    <a:pt x="224" y="120"/>
                  </a:cubicBezTo>
                  <a:cubicBezTo>
                    <a:pt x="224" y="121"/>
                    <a:pt x="223" y="122"/>
                    <a:pt x="223" y="123"/>
                  </a:cubicBezTo>
                  <a:cubicBezTo>
                    <a:pt x="222" y="123"/>
                    <a:pt x="222" y="124"/>
                    <a:pt x="223" y="124"/>
                  </a:cubicBezTo>
                  <a:cubicBezTo>
                    <a:pt x="223" y="126"/>
                    <a:pt x="221" y="126"/>
                    <a:pt x="220" y="126"/>
                  </a:cubicBezTo>
                  <a:cubicBezTo>
                    <a:pt x="220" y="127"/>
                    <a:pt x="223" y="130"/>
                    <a:pt x="224" y="130"/>
                  </a:cubicBezTo>
                  <a:cubicBezTo>
                    <a:pt x="224" y="132"/>
                    <a:pt x="225" y="134"/>
                    <a:pt x="226" y="134"/>
                  </a:cubicBezTo>
                  <a:cubicBezTo>
                    <a:pt x="226" y="135"/>
                    <a:pt x="227" y="138"/>
                    <a:pt x="228" y="138"/>
                  </a:cubicBezTo>
                  <a:cubicBezTo>
                    <a:pt x="228" y="139"/>
                    <a:pt x="232" y="147"/>
                    <a:pt x="231" y="147"/>
                  </a:cubicBezTo>
                  <a:cubicBezTo>
                    <a:pt x="231" y="148"/>
                    <a:pt x="232" y="148"/>
                    <a:pt x="232" y="149"/>
                  </a:cubicBezTo>
                  <a:cubicBezTo>
                    <a:pt x="233" y="149"/>
                    <a:pt x="233" y="153"/>
                    <a:pt x="236" y="153"/>
                  </a:cubicBezTo>
                  <a:cubicBezTo>
                    <a:pt x="237" y="153"/>
                    <a:pt x="239" y="152"/>
                    <a:pt x="240" y="152"/>
                  </a:cubicBezTo>
                  <a:cubicBezTo>
                    <a:pt x="241" y="151"/>
                    <a:pt x="244" y="150"/>
                    <a:pt x="245" y="150"/>
                  </a:cubicBezTo>
                  <a:cubicBezTo>
                    <a:pt x="245" y="149"/>
                    <a:pt x="250" y="146"/>
                    <a:pt x="250" y="146"/>
                  </a:cubicBezTo>
                  <a:cubicBezTo>
                    <a:pt x="251" y="145"/>
                    <a:pt x="252" y="144"/>
                    <a:pt x="252" y="143"/>
                  </a:cubicBezTo>
                  <a:cubicBezTo>
                    <a:pt x="252" y="142"/>
                    <a:pt x="253" y="142"/>
                    <a:pt x="253" y="141"/>
                  </a:cubicBezTo>
                  <a:cubicBezTo>
                    <a:pt x="254" y="140"/>
                    <a:pt x="255" y="137"/>
                    <a:pt x="252" y="137"/>
                  </a:cubicBezTo>
                  <a:cubicBezTo>
                    <a:pt x="253" y="139"/>
                    <a:pt x="251" y="138"/>
                    <a:pt x="251" y="137"/>
                  </a:cubicBezTo>
                  <a:cubicBezTo>
                    <a:pt x="252" y="136"/>
                    <a:pt x="251" y="136"/>
                    <a:pt x="250" y="135"/>
                  </a:cubicBezTo>
                  <a:cubicBezTo>
                    <a:pt x="250" y="135"/>
                    <a:pt x="251" y="134"/>
                    <a:pt x="250" y="133"/>
                  </a:cubicBezTo>
                  <a:cubicBezTo>
                    <a:pt x="249" y="136"/>
                    <a:pt x="247" y="137"/>
                    <a:pt x="245" y="137"/>
                  </a:cubicBezTo>
                  <a:cubicBezTo>
                    <a:pt x="245" y="135"/>
                    <a:pt x="246" y="137"/>
                    <a:pt x="245" y="135"/>
                  </a:cubicBezTo>
                  <a:cubicBezTo>
                    <a:pt x="244" y="134"/>
                    <a:pt x="244" y="134"/>
                    <a:pt x="245" y="133"/>
                  </a:cubicBezTo>
                  <a:cubicBezTo>
                    <a:pt x="244" y="133"/>
                    <a:pt x="244" y="133"/>
                    <a:pt x="244" y="133"/>
                  </a:cubicBezTo>
                  <a:cubicBezTo>
                    <a:pt x="244" y="135"/>
                    <a:pt x="244" y="135"/>
                    <a:pt x="243" y="135"/>
                  </a:cubicBezTo>
                  <a:cubicBezTo>
                    <a:pt x="242" y="134"/>
                    <a:pt x="244" y="134"/>
                    <a:pt x="243" y="133"/>
                  </a:cubicBezTo>
                  <a:cubicBezTo>
                    <a:pt x="242" y="132"/>
                    <a:pt x="242" y="131"/>
                    <a:pt x="242" y="131"/>
                  </a:cubicBezTo>
                  <a:cubicBezTo>
                    <a:pt x="241" y="130"/>
                    <a:pt x="240" y="128"/>
                    <a:pt x="240" y="127"/>
                  </a:cubicBezTo>
                  <a:cubicBezTo>
                    <a:pt x="242" y="125"/>
                    <a:pt x="245" y="130"/>
                    <a:pt x="244" y="131"/>
                  </a:cubicBezTo>
                  <a:cubicBezTo>
                    <a:pt x="245" y="131"/>
                    <a:pt x="245" y="131"/>
                    <a:pt x="245" y="132"/>
                  </a:cubicBezTo>
                  <a:cubicBezTo>
                    <a:pt x="248" y="130"/>
                    <a:pt x="252" y="134"/>
                    <a:pt x="255" y="134"/>
                  </a:cubicBezTo>
                  <a:cubicBezTo>
                    <a:pt x="256" y="134"/>
                    <a:pt x="258" y="135"/>
                    <a:pt x="260" y="135"/>
                  </a:cubicBezTo>
                  <a:cubicBezTo>
                    <a:pt x="260" y="138"/>
                    <a:pt x="260" y="141"/>
                    <a:pt x="260" y="144"/>
                  </a:cubicBezTo>
                  <a:cubicBezTo>
                    <a:pt x="260" y="170"/>
                    <a:pt x="252" y="193"/>
                    <a:pt x="238" y="212"/>
                  </a:cubicBezTo>
                  <a:close/>
                  <a:moveTo>
                    <a:pt x="215" y="108"/>
                  </a:moveTo>
                  <a:cubicBezTo>
                    <a:pt x="215" y="105"/>
                    <a:pt x="216" y="104"/>
                    <a:pt x="218" y="101"/>
                  </a:cubicBezTo>
                  <a:cubicBezTo>
                    <a:pt x="220" y="101"/>
                    <a:pt x="221" y="101"/>
                    <a:pt x="221" y="103"/>
                  </a:cubicBezTo>
                  <a:cubicBezTo>
                    <a:pt x="222" y="103"/>
                    <a:pt x="221" y="105"/>
                    <a:pt x="223" y="104"/>
                  </a:cubicBezTo>
                  <a:cubicBezTo>
                    <a:pt x="223" y="103"/>
                    <a:pt x="224" y="103"/>
                    <a:pt x="225" y="103"/>
                  </a:cubicBezTo>
                  <a:cubicBezTo>
                    <a:pt x="226" y="103"/>
                    <a:pt x="227" y="104"/>
                    <a:pt x="228" y="104"/>
                  </a:cubicBezTo>
                  <a:cubicBezTo>
                    <a:pt x="228" y="106"/>
                    <a:pt x="231" y="106"/>
                    <a:pt x="231" y="109"/>
                  </a:cubicBezTo>
                  <a:cubicBezTo>
                    <a:pt x="233" y="109"/>
                    <a:pt x="229" y="111"/>
                    <a:pt x="229" y="111"/>
                  </a:cubicBezTo>
                  <a:cubicBezTo>
                    <a:pt x="227" y="111"/>
                    <a:pt x="226" y="109"/>
                    <a:pt x="225" y="109"/>
                  </a:cubicBezTo>
                  <a:cubicBezTo>
                    <a:pt x="225" y="111"/>
                    <a:pt x="224" y="109"/>
                    <a:pt x="224" y="109"/>
                  </a:cubicBezTo>
                  <a:cubicBezTo>
                    <a:pt x="224" y="109"/>
                    <a:pt x="217" y="110"/>
                    <a:pt x="215" y="110"/>
                  </a:cubicBezTo>
                  <a:cubicBezTo>
                    <a:pt x="216" y="109"/>
                    <a:pt x="216" y="109"/>
                    <a:pt x="215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645503" y="3219031"/>
              <a:ext cx="7937" cy="3175"/>
            </a:xfrm>
            <a:custGeom>
              <a:avLst/>
              <a:gdLst>
                <a:gd name="T0" fmla="*/ 11 w 12"/>
                <a:gd name="T1" fmla="*/ 1 h 5"/>
                <a:gd name="T2" fmla="*/ 9 w 12"/>
                <a:gd name="T3" fmla="*/ 2 h 5"/>
                <a:gd name="T4" fmla="*/ 6 w 12"/>
                <a:gd name="T5" fmla="*/ 1 h 5"/>
                <a:gd name="T6" fmla="*/ 3 w 12"/>
                <a:gd name="T7" fmla="*/ 2 h 5"/>
                <a:gd name="T8" fmla="*/ 3 w 12"/>
                <a:gd name="T9" fmla="*/ 1 h 5"/>
                <a:gd name="T10" fmla="*/ 3 w 12"/>
                <a:gd name="T11" fmla="*/ 0 h 5"/>
                <a:gd name="T12" fmla="*/ 0 w 12"/>
                <a:gd name="T13" fmla="*/ 1 h 5"/>
                <a:gd name="T14" fmla="*/ 0 w 12"/>
                <a:gd name="T15" fmla="*/ 3 h 5"/>
                <a:gd name="T16" fmla="*/ 4 w 12"/>
                <a:gd name="T17" fmla="*/ 4 h 5"/>
                <a:gd name="T18" fmla="*/ 7 w 12"/>
                <a:gd name="T19" fmla="*/ 4 h 5"/>
                <a:gd name="T20" fmla="*/ 11 w 12"/>
                <a:gd name="T21" fmla="*/ 3 h 5"/>
                <a:gd name="T22" fmla="*/ 11 w 12"/>
                <a:gd name="T2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5">
                  <a:moveTo>
                    <a:pt x="11" y="1"/>
                  </a:moveTo>
                  <a:cubicBezTo>
                    <a:pt x="10" y="2"/>
                    <a:pt x="10" y="3"/>
                    <a:pt x="9" y="2"/>
                  </a:cubicBezTo>
                  <a:cubicBezTo>
                    <a:pt x="9" y="0"/>
                    <a:pt x="9" y="1"/>
                    <a:pt x="6" y="1"/>
                  </a:cubicBezTo>
                  <a:cubicBezTo>
                    <a:pt x="6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2" y="1"/>
                    <a:pt x="0" y="3"/>
                    <a:pt x="0" y="3"/>
                  </a:cubicBezTo>
                  <a:cubicBezTo>
                    <a:pt x="2" y="4"/>
                    <a:pt x="2" y="4"/>
                    <a:pt x="4" y="4"/>
                  </a:cubicBezTo>
                  <a:cubicBezTo>
                    <a:pt x="4" y="5"/>
                    <a:pt x="7" y="4"/>
                    <a:pt x="7" y="4"/>
                  </a:cubicBezTo>
                  <a:cubicBezTo>
                    <a:pt x="9" y="4"/>
                    <a:pt x="10" y="4"/>
                    <a:pt x="11" y="3"/>
                  </a:cubicBezTo>
                  <a:cubicBezTo>
                    <a:pt x="12" y="2"/>
                    <a:pt x="11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629628" y="3226968"/>
              <a:ext cx="6350" cy="9525"/>
            </a:xfrm>
            <a:custGeom>
              <a:avLst/>
              <a:gdLst>
                <a:gd name="T0" fmla="*/ 1 w 9"/>
                <a:gd name="T1" fmla="*/ 6 h 12"/>
                <a:gd name="T2" fmla="*/ 3 w 9"/>
                <a:gd name="T3" fmla="*/ 8 h 12"/>
                <a:gd name="T4" fmla="*/ 1 w 9"/>
                <a:gd name="T5" fmla="*/ 9 h 12"/>
                <a:gd name="T6" fmla="*/ 2 w 9"/>
                <a:gd name="T7" fmla="*/ 11 h 12"/>
                <a:gd name="T8" fmla="*/ 3 w 9"/>
                <a:gd name="T9" fmla="*/ 12 h 12"/>
                <a:gd name="T10" fmla="*/ 8 w 9"/>
                <a:gd name="T11" fmla="*/ 10 h 12"/>
                <a:gd name="T12" fmla="*/ 8 w 9"/>
                <a:gd name="T13" fmla="*/ 9 h 12"/>
                <a:gd name="T14" fmla="*/ 7 w 9"/>
                <a:gd name="T15" fmla="*/ 10 h 12"/>
                <a:gd name="T16" fmla="*/ 5 w 9"/>
                <a:gd name="T17" fmla="*/ 7 h 12"/>
                <a:gd name="T18" fmla="*/ 4 w 9"/>
                <a:gd name="T19" fmla="*/ 4 h 12"/>
                <a:gd name="T20" fmla="*/ 5 w 9"/>
                <a:gd name="T21" fmla="*/ 2 h 12"/>
                <a:gd name="T22" fmla="*/ 2 w 9"/>
                <a:gd name="T23" fmla="*/ 3 h 12"/>
                <a:gd name="T24" fmla="*/ 2 w 9"/>
                <a:gd name="T25" fmla="*/ 2 h 12"/>
                <a:gd name="T26" fmla="*/ 2 w 9"/>
                <a:gd name="T27" fmla="*/ 0 h 12"/>
                <a:gd name="T28" fmla="*/ 0 w 9"/>
                <a:gd name="T29" fmla="*/ 3 h 12"/>
                <a:gd name="T30" fmla="*/ 1 w 9"/>
                <a:gd name="T3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12">
                  <a:moveTo>
                    <a:pt x="1" y="6"/>
                  </a:moveTo>
                  <a:cubicBezTo>
                    <a:pt x="2" y="6"/>
                    <a:pt x="3" y="6"/>
                    <a:pt x="3" y="8"/>
                  </a:cubicBezTo>
                  <a:cubicBezTo>
                    <a:pt x="5" y="9"/>
                    <a:pt x="2" y="9"/>
                    <a:pt x="1" y="9"/>
                  </a:cubicBezTo>
                  <a:cubicBezTo>
                    <a:pt x="1" y="10"/>
                    <a:pt x="0" y="12"/>
                    <a:pt x="2" y="11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5" y="12"/>
                    <a:pt x="7" y="12"/>
                    <a:pt x="8" y="10"/>
                  </a:cubicBezTo>
                  <a:cubicBezTo>
                    <a:pt x="9" y="10"/>
                    <a:pt x="9" y="10"/>
                    <a:pt x="8" y="9"/>
                  </a:cubicBezTo>
                  <a:cubicBezTo>
                    <a:pt x="8" y="10"/>
                    <a:pt x="8" y="10"/>
                    <a:pt x="7" y="10"/>
                  </a:cubicBezTo>
                  <a:cubicBezTo>
                    <a:pt x="8" y="8"/>
                    <a:pt x="7" y="7"/>
                    <a:pt x="5" y="7"/>
                  </a:cubicBezTo>
                  <a:cubicBezTo>
                    <a:pt x="6" y="6"/>
                    <a:pt x="5" y="5"/>
                    <a:pt x="4" y="4"/>
                  </a:cubicBezTo>
                  <a:cubicBezTo>
                    <a:pt x="3" y="3"/>
                    <a:pt x="4" y="3"/>
                    <a:pt x="5" y="2"/>
                  </a:cubicBezTo>
                  <a:cubicBezTo>
                    <a:pt x="4" y="2"/>
                    <a:pt x="4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2"/>
                    <a:pt x="4" y="0"/>
                    <a:pt x="2" y="0"/>
                  </a:cubicBezTo>
                  <a:cubicBezTo>
                    <a:pt x="2" y="3"/>
                    <a:pt x="0" y="1"/>
                    <a:pt x="0" y="3"/>
                  </a:cubicBezTo>
                  <a:cubicBezTo>
                    <a:pt x="0" y="4"/>
                    <a:pt x="1" y="4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634391" y="3230143"/>
              <a:ext cx="4762" cy="4762"/>
            </a:xfrm>
            <a:custGeom>
              <a:avLst/>
              <a:gdLst>
                <a:gd name="T0" fmla="*/ 2 w 7"/>
                <a:gd name="T1" fmla="*/ 6 h 6"/>
                <a:gd name="T2" fmla="*/ 6 w 7"/>
                <a:gd name="T3" fmla="*/ 2 h 6"/>
                <a:gd name="T4" fmla="*/ 5 w 7"/>
                <a:gd name="T5" fmla="*/ 1 h 6"/>
                <a:gd name="T6" fmla="*/ 4 w 7"/>
                <a:gd name="T7" fmla="*/ 1 h 6"/>
                <a:gd name="T8" fmla="*/ 4 w 7"/>
                <a:gd name="T9" fmla="*/ 2 h 6"/>
                <a:gd name="T10" fmla="*/ 2 w 7"/>
                <a:gd name="T11" fmla="*/ 3 h 6"/>
                <a:gd name="T12" fmla="*/ 2 w 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2" y="6"/>
                  </a:moveTo>
                  <a:cubicBezTo>
                    <a:pt x="5" y="6"/>
                    <a:pt x="6" y="4"/>
                    <a:pt x="6" y="2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4" y="1"/>
                    <a:pt x="4" y="0"/>
                    <a:pt x="4" y="1"/>
                  </a:cubicBezTo>
                  <a:cubicBezTo>
                    <a:pt x="3" y="1"/>
                    <a:pt x="4" y="2"/>
                    <a:pt x="4" y="2"/>
                  </a:cubicBezTo>
                  <a:cubicBezTo>
                    <a:pt x="4" y="2"/>
                    <a:pt x="0" y="3"/>
                    <a:pt x="2" y="3"/>
                  </a:cubicBezTo>
                  <a:cubicBezTo>
                    <a:pt x="2" y="4"/>
                    <a:pt x="1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629628" y="3236493"/>
              <a:ext cx="1587" cy="0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667728" y="3241256"/>
              <a:ext cx="0" cy="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618516" y="3244431"/>
              <a:ext cx="1587" cy="1587"/>
            </a:xfrm>
            <a:custGeom>
              <a:avLst/>
              <a:gdLst>
                <a:gd name="T0" fmla="*/ 1 w 2"/>
                <a:gd name="T1" fmla="*/ 0 h 2"/>
                <a:gd name="T2" fmla="*/ 0 w 2"/>
                <a:gd name="T3" fmla="*/ 0 h 2"/>
                <a:gd name="T4" fmla="*/ 0 w 2"/>
                <a:gd name="T5" fmla="*/ 2 h 2"/>
                <a:gd name="T6" fmla="*/ 1 w 2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618516" y="3246018"/>
              <a:ext cx="0" cy="3175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1 h 4"/>
                <a:gd name="T4" fmla="*/ 0 w 2"/>
                <a:gd name="T5" fmla="*/ 3 h 4"/>
                <a:gd name="T6" fmla="*/ 1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1"/>
                    <a:pt x="1" y="2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2" y="4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615341" y="3249193"/>
              <a:ext cx="3175" cy="3175"/>
            </a:xfrm>
            <a:custGeom>
              <a:avLst/>
              <a:gdLst>
                <a:gd name="T0" fmla="*/ 4 w 4"/>
                <a:gd name="T1" fmla="*/ 0 h 3"/>
                <a:gd name="T2" fmla="*/ 2 w 4"/>
                <a:gd name="T3" fmla="*/ 1 h 3"/>
                <a:gd name="T4" fmla="*/ 0 w 4"/>
                <a:gd name="T5" fmla="*/ 1 h 3"/>
                <a:gd name="T6" fmla="*/ 4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1"/>
                    <a:pt x="3" y="1"/>
                    <a:pt x="2" y="1"/>
                  </a:cubicBezTo>
                  <a:cubicBezTo>
                    <a:pt x="1" y="1"/>
                    <a:pt x="1" y="0"/>
                    <a:pt x="0" y="1"/>
                  </a:cubicBezTo>
                  <a:cubicBezTo>
                    <a:pt x="2" y="1"/>
                    <a:pt x="4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640741" y="3250781"/>
              <a:ext cx="60325" cy="79375"/>
            </a:xfrm>
            <a:custGeom>
              <a:avLst/>
              <a:gdLst>
                <a:gd name="T0" fmla="*/ 76 w 84"/>
                <a:gd name="T1" fmla="*/ 41 h 113"/>
                <a:gd name="T2" fmla="*/ 70 w 84"/>
                <a:gd name="T3" fmla="*/ 32 h 113"/>
                <a:gd name="T4" fmla="*/ 65 w 84"/>
                <a:gd name="T5" fmla="*/ 22 h 113"/>
                <a:gd name="T6" fmla="*/ 61 w 84"/>
                <a:gd name="T7" fmla="*/ 14 h 113"/>
                <a:gd name="T8" fmla="*/ 50 w 84"/>
                <a:gd name="T9" fmla="*/ 10 h 113"/>
                <a:gd name="T10" fmla="*/ 42 w 84"/>
                <a:gd name="T11" fmla="*/ 10 h 113"/>
                <a:gd name="T12" fmla="*/ 36 w 84"/>
                <a:gd name="T13" fmla="*/ 8 h 113"/>
                <a:gd name="T14" fmla="*/ 32 w 84"/>
                <a:gd name="T15" fmla="*/ 1 h 113"/>
                <a:gd name="T16" fmla="*/ 20 w 84"/>
                <a:gd name="T17" fmla="*/ 4 h 113"/>
                <a:gd name="T18" fmla="*/ 14 w 84"/>
                <a:gd name="T19" fmla="*/ 5 h 113"/>
                <a:gd name="T20" fmla="*/ 10 w 84"/>
                <a:gd name="T21" fmla="*/ 8 h 113"/>
                <a:gd name="T22" fmla="*/ 9 w 84"/>
                <a:gd name="T23" fmla="*/ 13 h 113"/>
                <a:gd name="T24" fmla="*/ 4 w 84"/>
                <a:gd name="T25" fmla="*/ 18 h 113"/>
                <a:gd name="T26" fmla="*/ 1 w 84"/>
                <a:gd name="T27" fmla="*/ 27 h 113"/>
                <a:gd name="T28" fmla="*/ 1 w 84"/>
                <a:gd name="T29" fmla="*/ 34 h 113"/>
                <a:gd name="T30" fmla="*/ 5 w 84"/>
                <a:gd name="T31" fmla="*/ 45 h 113"/>
                <a:gd name="T32" fmla="*/ 16 w 84"/>
                <a:gd name="T33" fmla="*/ 51 h 113"/>
                <a:gd name="T34" fmla="*/ 32 w 84"/>
                <a:gd name="T35" fmla="*/ 52 h 113"/>
                <a:gd name="T36" fmla="*/ 33 w 84"/>
                <a:gd name="T37" fmla="*/ 64 h 113"/>
                <a:gd name="T38" fmla="*/ 35 w 84"/>
                <a:gd name="T39" fmla="*/ 74 h 113"/>
                <a:gd name="T40" fmla="*/ 35 w 84"/>
                <a:gd name="T41" fmla="*/ 87 h 113"/>
                <a:gd name="T42" fmla="*/ 38 w 84"/>
                <a:gd name="T43" fmla="*/ 97 h 113"/>
                <a:gd name="T44" fmla="*/ 42 w 84"/>
                <a:gd name="T45" fmla="*/ 108 h 113"/>
                <a:gd name="T46" fmla="*/ 48 w 84"/>
                <a:gd name="T47" fmla="*/ 112 h 113"/>
                <a:gd name="T48" fmla="*/ 57 w 84"/>
                <a:gd name="T49" fmla="*/ 107 h 113"/>
                <a:gd name="T50" fmla="*/ 64 w 84"/>
                <a:gd name="T51" fmla="*/ 96 h 113"/>
                <a:gd name="T52" fmla="*/ 67 w 84"/>
                <a:gd name="T53" fmla="*/ 86 h 113"/>
                <a:gd name="T54" fmla="*/ 70 w 84"/>
                <a:gd name="T55" fmla="*/ 80 h 113"/>
                <a:gd name="T56" fmla="*/ 69 w 84"/>
                <a:gd name="T57" fmla="*/ 64 h 113"/>
                <a:gd name="T58" fmla="*/ 76 w 84"/>
                <a:gd name="T59" fmla="*/ 55 h 113"/>
                <a:gd name="T60" fmla="*/ 81 w 84"/>
                <a:gd name="T61" fmla="*/ 49 h 113"/>
                <a:gd name="T62" fmla="*/ 84 w 84"/>
                <a:gd name="T63" fmla="*/ 41 h 113"/>
                <a:gd name="T64" fmla="*/ 76 w 84"/>
                <a:gd name="T65" fmla="*/ 4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" h="113">
                  <a:moveTo>
                    <a:pt x="76" y="42"/>
                  </a:moveTo>
                  <a:cubicBezTo>
                    <a:pt x="74" y="42"/>
                    <a:pt x="76" y="42"/>
                    <a:pt x="76" y="41"/>
                  </a:cubicBezTo>
                  <a:cubicBezTo>
                    <a:pt x="74" y="41"/>
                    <a:pt x="71" y="36"/>
                    <a:pt x="71" y="34"/>
                  </a:cubicBezTo>
                  <a:cubicBezTo>
                    <a:pt x="71" y="34"/>
                    <a:pt x="70" y="32"/>
                    <a:pt x="70" y="32"/>
                  </a:cubicBezTo>
                  <a:cubicBezTo>
                    <a:pt x="70" y="31"/>
                    <a:pt x="68" y="30"/>
                    <a:pt x="69" y="28"/>
                  </a:cubicBezTo>
                  <a:cubicBezTo>
                    <a:pt x="67" y="27"/>
                    <a:pt x="65" y="24"/>
                    <a:pt x="65" y="22"/>
                  </a:cubicBezTo>
                  <a:cubicBezTo>
                    <a:pt x="64" y="22"/>
                    <a:pt x="63" y="19"/>
                    <a:pt x="63" y="18"/>
                  </a:cubicBezTo>
                  <a:cubicBezTo>
                    <a:pt x="62" y="18"/>
                    <a:pt x="61" y="15"/>
                    <a:pt x="61" y="14"/>
                  </a:cubicBezTo>
                  <a:cubicBezTo>
                    <a:pt x="60" y="14"/>
                    <a:pt x="59" y="12"/>
                    <a:pt x="58" y="12"/>
                  </a:cubicBezTo>
                  <a:cubicBezTo>
                    <a:pt x="59" y="10"/>
                    <a:pt x="51" y="10"/>
                    <a:pt x="50" y="10"/>
                  </a:cubicBezTo>
                  <a:cubicBezTo>
                    <a:pt x="50" y="9"/>
                    <a:pt x="49" y="8"/>
                    <a:pt x="48" y="8"/>
                  </a:cubicBezTo>
                  <a:cubicBezTo>
                    <a:pt x="48" y="10"/>
                    <a:pt x="44" y="10"/>
                    <a:pt x="42" y="10"/>
                  </a:cubicBezTo>
                  <a:cubicBezTo>
                    <a:pt x="41" y="10"/>
                    <a:pt x="39" y="10"/>
                    <a:pt x="39" y="8"/>
                  </a:cubicBezTo>
                  <a:cubicBezTo>
                    <a:pt x="38" y="8"/>
                    <a:pt x="37" y="8"/>
                    <a:pt x="36" y="8"/>
                  </a:cubicBezTo>
                  <a:cubicBezTo>
                    <a:pt x="36" y="7"/>
                    <a:pt x="34" y="1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25" y="0"/>
                    <a:pt x="25" y="1"/>
                  </a:cubicBezTo>
                  <a:cubicBezTo>
                    <a:pt x="24" y="1"/>
                    <a:pt x="20" y="3"/>
                    <a:pt x="20" y="4"/>
                  </a:cubicBezTo>
                  <a:cubicBezTo>
                    <a:pt x="20" y="4"/>
                    <a:pt x="17" y="5"/>
                    <a:pt x="17" y="4"/>
                  </a:cubicBezTo>
                  <a:cubicBezTo>
                    <a:pt x="16" y="4"/>
                    <a:pt x="15" y="4"/>
                    <a:pt x="14" y="5"/>
                  </a:cubicBezTo>
                  <a:cubicBezTo>
                    <a:pt x="14" y="5"/>
                    <a:pt x="13" y="7"/>
                    <a:pt x="12" y="7"/>
                  </a:cubicBezTo>
                  <a:cubicBezTo>
                    <a:pt x="11" y="7"/>
                    <a:pt x="12" y="6"/>
                    <a:pt x="10" y="8"/>
                  </a:cubicBezTo>
                  <a:cubicBezTo>
                    <a:pt x="10" y="9"/>
                    <a:pt x="9" y="12"/>
                    <a:pt x="9" y="12"/>
                  </a:cubicBezTo>
                  <a:cubicBezTo>
                    <a:pt x="9" y="12"/>
                    <a:pt x="9" y="12"/>
                    <a:pt x="9" y="13"/>
                  </a:cubicBezTo>
                  <a:cubicBezTo>
                    <a:pt x="8" y="14"/>
                    <a:pt x="7" y="16"/>
                    <a:pt x="6" y="16"/>
                  </a:cubicBezTo>
                  <a:cubicBezTo>
                    <a:pt x="5" y="18"/>
                    <a:pt x="5" y="16"/>
                    <a:pt x="4" y="18"/>
                  </a:cubicBezTo>
                  <a:cubicBezTo>
                    <a:pt x="4" y="19"/>
                    <a:pt x="3" y="20"/>
                    <a:pt x="3" y="21"/>
                  </a:cubicBezTo>
                  <a:cubicBezTo>
                    <a:pt x="1" y="24"/>
                    <a:pt x="1" y="25"/>
                    <a:pt x="1" y="27"/>
                  </a:cubicBezTo>
                  <a:cubicBezTo>
                    <a:pt x="1" y="28"/>
                    <a:pt x="0" y="29"/>
                    <a:pt x="0" y="30"/>
                  </a:cubicBezTo>
                  <a:cubicBezTo>
                    <a:pt x="1" y="31"/>
                    <a:pt x="1" y="33"/>
                    <a:pt x="1" y="34"/>
                  </a:cubicBezTo>
                  <a:cubicBezTo>
                    <a:pt x="0" y="34"/>
                    <a:pt x="0" y="37"/>
                    <a:pt x="1" y="37"/>
                  </a:cubicBezTo>
                  <a:cubicBezTo>
                    <a:pt x="1" y="39"/>
                    <a:pt x="4" y="44"/>
                    <a:pt x="5" y="45"/>
                  </a:cubicBezTo>
                  <a:cubicBezTo>
                    <a:pt x="5" y="46"/>
                    <a:pt x="8" y="49"/>
                    <a:pt x="10" y="49"/>
                  </a:cubicBezTo>
                  <a:cubicBezTo>
                    <a:pt x="10" y="50"/>
                    <a:pt x="16" y="52"/>
                    <a:pt x="16" y="51"/>
                  </a:cubicBezTo>
                  <a:cubicBezTo>
                    <a:pt x="18" y="51"/>
                    <a:pt x="26" y="49"/>
                    <a:pt x="27" y="52"/>
                  </a:cubicBezTo>
                  <a:cubicBezTo>
                    <a:pt x="30" y="52"/>
                    <a:pt x="30" y="51"/>
                    <a:pt x="32" y="52"/>
                  </a:cubicBezTo>
                  <a:cubicBezTo>
                    <a:pt x="32" y="54"/>
                    <a:pt x="32" y="58"/>
                    <a:pt x="31" y="59"/>
                  </a:cubicBezTo>
                  <a:cubicBezTo>
                    <a:pt x="31" y="61"/>
                    <a:pt x="32" y="63"/>
                    <a:pt x="33" y="64"/>
                  </a:cubicBezTo>
                  <a:cubicBezTo>
                    <a:pt x="33" y="64"/>
                    <a:pt x="34" y="66"/>
                    <a:pt x="35" y="66"/>
                  </a:cubicBezTo>
                  <a:cubicBezTo>
                    <a:pt x="35" y="69"/>
                    <a:pt x="36" y="71"/>
                    <a:pt x="35" y="74"/>
                  </a:cubicBezTo>
                  <a:cubicBezTo>
                    <a:pt x="35" y="77"/>
                    <a:pt x="34" y="79"/>
                    <a:pt x="34" y="82"/>
                  </a:cubicBezTo>
                  <a:cubicBezTo>
                    <a:pt x="34" y="82"/>
                    <a:pt x="35" y="87"/>
                    <a:pt x="35" y="87"/>
                  </a:cubicBezTo>
                  <a:cubicBezTo>
                    <a:pt x="35" y="89"/>
                    <a:pt x="37" y="91"/>
                    <a:pt x="37" y="94"/>
                  </a:cubicBezTo>
                  <a:cubicBezTo>
                    <a:pt x="37" y="94"/>
                    <a:pt x="38" y="97"/>
                    <a:pt x="38" y="97"/>
                  </a:cubicBezTo>
                  <a:cubicBezTo>
                    <a:pt x="37" y="97"/>
                    <a:pt x="41" y="105"/>
                    <a:pt x="41" y="105"/>
                  </a:cubicBezTo>
                  <a:cubicBezTo>
                    <a:pt x="42" y="105"/>
                    <a:pt x="42" y="108"/>
                    <a:pt x="42" y="108"/>
                  </a:cubicBezTo>
                  <a:cubicBezTo>
                    <a:pt x="42" y="109"/>
                    <a:pt x="43" y="111"/>
                    <a:pt x="43" y="112"/>
                  </a:cubicBezTo>
                  <a:cubicBezTo>
                    <a:pt x="44" y="113"/>
                    <a:pt x="47" y="112"/>
                    <a:pt x="48" y="112"/>
                  </a:cubicBezTo>
                  <a:cubicBezTo>
                    <a:pt x="48" y="112"/>
                    <a:pt x="54" y="111"/>
                    <a:pt x="55" y="111"/>
                  </a:cubicBezTo>
                  <a:cubicBezTo>
                    <a:pt x="55" y="110"/>
                    <a:pt x="57" y="107"/>
                    <a:pt x="57" y="107"/>
                  </a:cubicBezTo>
                  <a:cubicBezTo>
                    <a:pt x="57" y="105"/>
                    <a:pt x="61" y="101"/>
                    <a:pt x="62" y="101"/>
                  </a:cubicBezTo>
                  <a:cubicBezTo>
                    <a:pt x="62" y="100"/>
                    <a:pt x="64" y="96"/>
                    <a:pt x="64" y="96"/>
                  </a:cubicBezTo>
                  <a:cubicBezTo>
                    <a:pt x="64" y="93"/>
                    <a:pt x="65" y="91"/>
                    <a:pt x="65" y="88"/>
                  </a:cubicBezTo>
                  <a:cubicBezTo>
                    <a:pt x="65" y="88"/>
                    <a:pt x="66" y="86"/>
                    <a:pt x="67" y="86"/>
                  </a:cubicBezTo>
                  <a:cubicBezTo>
                    <a:pt x="67" y="85"/>
                    <a:pt x="68" y="85"/>
                    <a:pt x="69" y="85"/>
                  </a:cubicBezTo>
                  <a:cubicBezTo>
                    <a:pt x="69" y="83"/>
                    <a:pt x="70" y="82"/>
                    <a:pt x="70" y="80"/>
                  </a:cubicBezTo>
                  <a:cubicBezTo>
                    <a:pt x="71" y="80"/>
                    <a:pt x="69" y="73"/>
                    <a:pt x="69" y="73"/>
                  </a:cubicBezTo>
                  <a:cubicBezTo>
                    <a:pt x="68" y="73"/>
                    <a:pt x="69" y="65"/>
                    <a:pt x="69" y="64"/>
                  </a:cubicBezTo>
                  <a:cubicBezTo>
                    <a:pt x="68" y="64"/>
                    <a:pt x="73" y="59"/>
                    <a:pt x="72" y="59"/>
                  </a:cubicBezTo>
                  <a:cubicBezTo>
                    <a:pt x="73" y="58"/>
                    <a:pt x="75" y="56"/>
                    <a:pt x="76" y="55"/>
                  </a:cubicBezTo>
                  <a:cubicBezTo>
                    <a:pt x="77" y="54"/>
                    <a:pt x="79" y="52"/>
                    <a:pt x="79" y="51"/>
                  </a:cubicBezTo>
                  <a:cubicBezTo>
                    <a:pt x="80" y="51"/>
                    <a:pt x="80" y="50"/>
                    <a:pt x="81" y="49"/>
                  </a:cubicBezTo>
                  <a:cubicBezTo>
                    <a:pt x="81" y="49"/>
                    <a:pt x="81" y="47"/>
                    <a:pt x="82" y="47"/>
                  </a:cubicBezTo>
                  <a:cubicBezTo>
                    <a:pt x="82" y="45"/>
                    <a:pt x="84" y="44"/>
                    <a:pt x="84" y="41"/>
                  </a:cubicBezTo>
                  <a:cubicBezTo>
                    <a:pt x="82" y="42"/>
                    <a:pt x="80" y="42"/>
                    <a:pt x="78" y="42"/>
                  </a:cubicBezTo>
                  <a:cubicBezTo>
                    <a:pt x="78" y="42"/>
                    <a:pt x="77" y="42"/>
                    <a:pt x="7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688366" y="3266656"/>
              <a:ext cx="1587" cy="1587"/>
            </a:xfrm>
            <a:custGeom>
              <a:avLst/>
              <a:gdLst>
                <a:gd name="T0" fmla="*/ 1 w 3"/>
                <a:gd name="T1" fmla="*/ 0 h 2"/>
                <a:gd name="T2" fmla="*/ 1 w 3"/>
                <a:gd name="T3" fmla="*/ 0 h 2"/>
                <a:gd name="T4" fmla="*/ 3 w 3"/>
                <a:gd name="T5" fmla="*/ 0 h 2"/>
                <a:gd name="T6" fmla="*/ 1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3" y="1"/>
                    <a:pt x="3" y="0"/>
                  </a:cubicBezTo>
                  <a:cubicBezTo>
                    <a:pt x="2" y="1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685191" y="3266656"/>
              <a:ext cx="6350" cy="3175"/>
            </a:xfrm>
            <a:custGeom>
              <a:avLst/>
              <a:gdLst>
                <a:gd name="T0" fmla="*/ 2 w 9"/>
                <a:gd name="T1" fmla="*/ 0 h 4"/>
                <a:gd name="T2" fmla="*/ 0 w 9"/>
                <a:gd name="T3" fmla="*/ 0 h 4"/>
                <a:gd name="T4" fmla="*/ 3 w 9"/>
                <a:gd name="T5" fmla="*/ 2 h 4"/>
                <a:gd name="T6" fmla="*/ 7 w 9"/>
                <a:gd name="T7" fmla="*/ 4 h 4"/>
                <a:gd name="T8" fmla="*/ 7 w 9"/>
                <a:gd name="T9" fmla="*/ 2 h 4"/>
                <a:gd name="T10" fmla="*/ 2 w 9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2" y="0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1"/>
                    <a:pt x="2" y="2"/>
                    <a:pt x="3" y="2"/>
                  </a:cubicBezTo>
                  <a:cubicBezTo>
                    <a:pt x="4" y="3"/>
                    <a:pt x="5" y="4"/>
                    <a:pt x="7" y="4"/>
                  </a:cubicBezTo>
                  <a:cubicBezTo>
                    <a:pt x="9" y="4"/>
                    <a:pt x="7" y="2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678841" y="3269831"/>
              <a:ext cx="4762" cy="1587"/>
            </a:xfrm>
            <a:custGeom>
              <a:avLst/>
              <a:gdLst>
                <a:gd name="T0" fmla="*/ 6 w 8"/>
                <a:gd name="T1" fmla="*/ 0 h 2"/>
                <a:gd name="T2" fmla="*/ 6 w 8"/>
                <a:gd name="T3" fmla="*/ 1 h 2"/>
                <a:gd name="T4" fmla="*/ 2 w 8"/>
                <a:gd name="T5" fmla="*/ 0 h 2"/>
                <a:gd name="T6" fmla="*/ 3 w 8"/>
                <a:gd name="T7" fmla="*/ 1 h 2"/>
                <a:gd name="T8" fmla="*/ 0 w 8"/>
                <a:gd name="T9" fmla="*/ 1 h 2"/>
                <a:gd name="T10" fmla="*/ 3 w 8"/>
                <a:gd name="T11" fmla="*/ 2 h 2"/>
                <a:gd name="T12" fmla="*/ 8 w 8"/>
                <a:gd name="T13" fmla="*/ 2 h 2"/>
                <a:gd name="T14" fmla="*/ 6 w 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6" y="0"/>
                  </a:moveTo>
                  <a:cubicBezTo>
                    <a:pt x="5" y="1"/>
                    <a:pt x="6" y="0"/>
                    <a:pt x="6" y="1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2" y="2"/>
                    <a:pt x="1" y="1"/>
                    <a:pt x="0" y="1"/>
                  </a:cubicBezTo>
                  <a:cubicBezTo>
                    <a:pt x="0" y="2"/>
                    <a:pt x="3" y="2"/>
                    <a:pt x="3" y="2"/>
                  </a:cubicBezTo>
                  <a:cubicBezTo>
                    <a:pt x="5" y="2"/>
                    <a:pt x="6" y="2"/>
                    <a:pt x="8" y="2"/>
                  </a:cubicBezTo>
                  <a:cubicBezTo>
                    <a:pt x="8" y="1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683603" y="3271418"/>
              <a:ext cx="1587" cy="158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2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682016" y="3271418"/>
              <a:ext cx="1587" cy="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672491" y="3271418"/>
              <a:ext cx="1587" cy="0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672491" y="3271418"/>
              <a:ext cx="0" cy="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677253" y="3277768"/>
              <a:ext cx="1587" cy="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583591" y="3306343"/>
              <a:ext cx="0" cy="0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2238322" y="4389629"/>
            <a:ext cx="812403" cy="806107"/>
            <a:chOff x="468922" y="1133056"/>
            <a:chExt cx="204787" cy="203200"/>
          </a:xfrm>
          <a:solidFill>
            <a:schemeClr val="bg1"/>
          </a:solidFill>
        </p:grpSpPr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2422" y="1196556"/>
              <a:ext cx="49212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8922" y="1133056"/>
              <a:ext cx="204787" cy="203200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220 w 288"/>
                <a:gd name="T11" fmla="*/ 220 h 288"/>
                <a:gd name="T12" fmla="*/ 211 w 288"/>
                <a:gd name="T13" fmla="*/ 224 h 288"/>
                <a:gd name="T14" fmla="*/ 211 w 288"/>
                <a:gd name="T15" fmla="*/ 224 h 288"/>
                <a:gd name="T16" fmla="*/ 200 w 288"/>
                <a:gd name="T17" fmla="*/ 220 h 288"/>
                <a:gd name="T18" fmla="*/ 157 w 288"/>
                <a:gd name="T19" fmla="*/ 177 h 288"/>
                <a:gd name="T20" fmla="*/ 124 w 288"/>
                <a:gd name="T21" fmla="*/ 186 h 288"/>
                <a:gd name="T22" fmla="*/ 63 w 288"/>
                <a:gd name="T23" fmla="*/ 125 h 288"/>
                <a:gd name="T24" fmla="*/ 124 w 288"/>
                <a:gd name="T25" fmla="*/ 63 h 288"/>
                <a:gd name="T26" fmla="*/ 186 w 288"/>
                <a:gd name="T27" fmla="*/ 125 h 288"/>
                <a:gd name="T28" fmla="*/ 176 w 288"/>
                <a:gd name="T29" fmla="*/ 157 h 288"/>
                <a:gd name="T30" fmla="*/ 219 w 288"/>
                <a:gd name="T31" fmla="*/ 200 h 288"/>
                <a:gd name="T32" fmla="*/ 224 w 288"/>
                <a:gd name="T33" fmla="*/ 211 h 288"/>
                <a:gd name="T34" fmla="*/ 220 w 288"/>
                <a:gd name="T35" fmla="*/ 22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224"/>
                    <a:pt x="64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220" y="220"/>
                  </a:moveTo>
                  <a:cubicBezTo>
                    <a:pt x="218" y="223"/>
                    <a:pt x="214" y="224"/>
                    <a:pt x="211" y="224"/>
                  </a:cubicBezTo>
                  <a:cubicBezTo>
                    <a:pt x="211" y="224"/>
                    <a:pt x="211" y="224"/>
                    <a:pt x="211" y="224"/>
                  </a:cubicBezTo>
                  <a:cubicBezTo>
                    <a:pt x="207" y="224"/>
                    <a:pt x="203" y="222"/>
                    <a:pt x="200" y="220"/>
                  </a:cubicBezTo>
                  <a:cubicBezTo>
                    <a:pt x="157" y="177"/>
                    <a:pt x="157" y="177"/>
                    <a:pt x="157" y="177"/>
                  </a:cubicBezTo>
                  <a:cubicBezTo>
                    <a:pt x="148" y="182"/>
                    <a:pt x="136" y="186"/>
                    <a:pt x="124" y="186"/>
                  </a:cubicBezTo>
                  <a:cubicBezTo>
                    <a:pt x="91" y="186"/>
                    <a:pt x="63" y="159"/>
                    <a:pt x="63" y="125"/>
                  </a:cubicBezTo>
                  <a:cubicBezTo>
                    <a:pt x="63" y="91"/>
                    <a:pt x="91" y="63"/>
                    <a:pt x="124" y="63"/>
                  </a:cubicBezTo>
                  <a:cubicBezTo>
                    <a:pt x="158" y="63"/>
                    <a:pt x="186" y="91"/>
                    <a:pt x="186" y="125"/>
                  </a:cubicBezTo>
                  <a:cubicBezTo>
                    <a:pt x="186" y="137"/>
                    <a:pt x="182" y="148"/>
                    <a:pt x="176" y="157"/>
                  </a:cubicBezTo>
                  <a:cubicBezTo>
                    <a:pt x="219" y="200"/>
                    <a:pt x="219" y="200"/>
                    <a:pt x="219" y="200"/>
                  </a:cubicBezTo>
                  <a:cubicBezTo>
                    <a:pt x="222" y="203"/>
                    <a:pt x="224" y="207"/>
                    <a:pt x="224" y="211"/>
                  </a:cubicBezTo>
                  <a:cubicBezTo>
                    <a:pt x="224" y="214"/>
                    <a:pt x="223" y="218"/>
                    <a:pt x="220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0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78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42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出自【趣你的PPT】(微信:qunideppt)：最优质的PPT资源库"/>
          <p:cNvSpPr/>
          <p:nvPr/>
        </p:nvSpPr>
        <p:spPr>
          <a:xfrm>
            <a:off x="3857625" y="1190625"/>
            <a:ext cx="4476750" cy="4476750"/>
          </a:xfrm>
          <a:prstGeom prst="ellipse">
            <a:avLst/>
          </a:prstGeom>
          <a:solidFill>
            <a:srgbClr val="5BBBD4"/>
          </a:solidFill>
          <a:ln w="190500">
            <a:solidFill>
              <a:srgbClr val="3BA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4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779963" y="1933575"/>
            <a:ext cx="2632075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8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88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出自【趣你的PPT】(微信:qunideppt)：最优质的PPT资源库"/>
          <p:cNvCxnSpPr/>
          <p:nvPr/>
        </p:nvCxnSpPr>
        <p:spPr>
          <a:xfrm>
            <a:off x="4268788" y="3429000"/>
            <a:ext cx="36544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51363" y="3687763"/>
            <a:ext cx="30892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项目背景研究</a:t>
            </a:r>
          </a:p>
        </p:txBody>
      </p:sp>
      <p:sp>
        <p:nvSpPr>
          <p:cNvPr id="615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08500" y="4271963"/>
            <a:ext cx="330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 to add your title.</a:t>
            </a:r>
          </a:p>
        </p:txBody>
      </p:sp>
      <p:sp>
        <p:nvSpPr>
          <p:cNvPr id="7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2293938" y="1268413"/>
            <a:ext cx="857250" cy="855662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5705475" y="1268413"/>
            <a:ext cx="855663" cy="855662"/>
          </a:xfrm>
          <a:prstGeom prst="ellipse">
            <a:avLst/>
          </a:prstGeom>
          <a:solidFill>
            <a:srgbClr val="1D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9115425" y="1268413"/>
            <a:ext cx="857250" cy="855662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2293938" y="3754438"/>
            <a:ext cx="857250" cy="855662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5705475" y="3754438"/>
            <a:ext cx="855663" cy="855662"/>
          </a:xfrm>
          <a:prstGeom prst="ellipse">
            <a:avLst/>
          </a:prstGeom>
          <a:solidFill>
            <a:srgbClr val="1D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9115425" y="3754438"/>
            <a:ext cx="857250" cy="855662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33800" name="组合 13出自【趣你的PPT】(微信:qunideppt)：最优质的PPT资源库"/>
          <p:cNvGrpSpPr>
            <a:grpSpLocks/>
          </p:cNvGrpSpPr>
          <p:nvPr/>
        </p:nvGrpSpPr>
        <p:grpSpPr bwMode="auto">
          <a:xfrm>
            <a:off x="1290638" y="2273300"/>
            <a:ext cx="2822575" cy="1046405"/>
            <a:chOff x="1441272" y="2551837"/>
            <a:chExt cx="2823312" cy="1046749"/>
          </a:xfrm>
        </p:grpSpPr>
        <p:sp>
          <p:nvSpPr>
            <p:cNvPr id="3383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58848" y="2859679"/>
              <a:ext cx="2788160" cy="738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83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41272" y="2551837"/>
              <a:ext cx="28233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sp>
        <p:nvSpPr>
          <p:cNvPr id="33801" name="出自【趣你的PPT】(微信:qunideppt)：最优质的PPT资源库"/>
          <p:cNvSpPr>
            <a:spLocks/>
          </p:cNvSpPr>
          <p:nvPr/>
        </p:nvSpPr>
        <p:spPr bwMode="auto">
          <a:xfrm>
            <a:off x="2487613" y="1457325"/>
            <a:ext cx="441325" cy="423863"/>
          </a:xfrm>
          <a:custGeom>
            <a:avLst/>
            <a:gdLst>
              <a:gd name="T0" fmla="*/ 467848919 w 308"/>
              <a:gd name="T1" fmla="*/ 446562582 h 296"/>
              <a:gd name="T2" fmla="*/ 459641420 w 308"/>
              <a:gd name="T3" fmla="*/ 440416569 h 296"/>
              <a:gd name="T4" fmla="*/ 467848919 w 308"/>
              <a:gd name="T5" fmla="*/ 434271987 h 296"/>
              <a:gd name="T6" fmla="*/ 471952668 w 308"/>
              <a:gd name="T7" fmla="*/ 434271987 h 296"/>
              <a:gd name="T8" fmla="*/ 570446951 w 308"/>
              <a:gd name="T9" fmla="*/ 428125973 h 296"/>
              <a:gd name="T10" fmla="*/ 590967131 w 308"/>
              <a:gd name="T11" fmla="*/ 360526985 h 296"/>
              <a:gd name="T12" fmla="*/ 582758200 w 308"/>
              <a:gd name="T13" fmla="*/ 360526985 h 296"/>
              <a:gd name="T14" fmla="*/ 580706325 w 308"/>
              <a:gd name="T15" fmla="*/ 360526985 h 296"/>
              <a:gd name="T16" fmla="*/ 580706325 w 308"/>
              <a:gd name="T17" fmla="*/ 360526985 h 296"/>
              <a:gd name="T18" fmla="*/ 469900794 w 308"/>
              <a:gd name="T19" fmla="*/ 356430120 h 296"/>
              <a:gd name="T20" fmla="*/ 463745170 w 308"/>
              <a:gd name="T21" fmla="*/ 356430120 h 296"/>
              <a:gd name="T22" fmla="*/ 455536238 w 308"/>
              <a:gd name="T23" fmla="*/ 350285538 h 296"/>
              <a:gd name="T24" fmla="*/ 463745170 w 308"/>
              <a:gd name="T25" fmla="*/ 344139525 h 296"/>
              <a:gd name="T26" fmla="*/ 467848919 w 308"/>
              <a:gd name="T27" fmla="*/ 344139525 h 296"/>
              <a:gd name="T28" fmla="*/ 582758200 w 308"/>
              <a:gd name="T29" fmla="*/ 335945795 h 296"/>
              <a:gd name="T30" fmla="*/ 599174630 w 308"/>
              <a:gd name="T31" fmla="*/ 335945795 h 296"/>
              <a:gd name="T32" fmla="*/ 599174630 w 308"/>
              <a:gd name="T33" fmla="*/ 335945795 h 296"/>
              <a:gd name="T34" fmla="*/ 607382128 w 308"/>
              <a:gd name="T35" fmla="*/ 272443671 h 296"/>
              <a:gd name="T36" fmla="*/ 439121241 w 308"/>
              <a:gd name="T37" fmla="*/ 254008495 h 296"/>
              <a:gd name="T38" fmla="*/ 437069366 w 308"/>
              <a:gd name="T39" fmla="*/ 254008495 h 296"/>
              <a:gd name="T40" fmla="*/ 435017491 w 308"/>
              <a:gd name="T41" fmla="*/ 254008495 h 296"/>
              <a:gd name="T42" fmla="*/ 445276865 w 308"/>
              <a:gd name="T43" fmla="*/ 254008495 h 296"/>
              <a:gd name="T44" fmla="*/ 422704810 w 308"/>
              <a:gd name="T45" fmla="*/ 254008495 h 296"/>
              <a:gd name="T46" fmla="*/ 338575083 w 308"/>
              <a:gd name="T47" fmla="*/ 251959346 h 296"/>
              <a:gd name="T48" fmla="*/ 338575083 w 308"/>
              <a:gd name="T49" fmla="*/ 251959346 h 296"/>
              <a:gd name="T50" fmla="*/ 328314277 w 308"/>
              <a:gd name="T51" fmla="*/ 247862481 h 296"/>
              <a:gd name="T52" fmla="*/ 338575083 w 308"/>
              <a:gd name="T53" fmla="*/ 245814765 h 296"/>
              <a:gd name="T54" fmla="*/ 338575083 w 308"/>
              <a:gd name="T55" fmla="*/ 245814765 h 296"/>
              <a:gd name="T56" fmla="*/ 367302761 w 308"/>
              <a:gd name="T57" fmla="*/ 243765616 h 296"/>
              <a:gd name="T58" fmla="*/ 393977132 w 308"/>
              <a:gd name="T59" fmla="*/ 118810517 h 296"/>
              <a:gd name="T60" fmla="*/ 365250887 w 308"/>
              <a:gd name="T61" fmla="*/ 0 h 296"/>
              <a:gd name="T62" fmla="*/ 207249372 w 308"/>
              <a:gd name="T63" fmla="*/ 258105360 h 296"/>
              <a:gd name="T64" fmla="*/ 119014463 w 308"/>
              <a:gd name="T65" fmla="*/ 299074010 h 296"/>
              <a:gd name="T66" fmla="*/ 108753656 w 308"/>
              <a:gd name="T67" fmla="*/ 563323951 h 296"/>
              <a:gd name="T68" fmla="*/ 203144190 w 308"/>
              <a:gd name="T69" fmla="*/ 563323951 h 296"/>
              <a:gd name="T70" fmla="*/ 476056418 w 308"/>
              <a:gd name="T71" fmla="*/ 585857424 h 296"/>
              <a:gd name="T72" fmla="*/ 523252401 w 308"/>
              <a:gd name="T73" fmla="*/ 524403017 h 296"/>
              <a:gd name="T74" fmla="*/ 465797044 w 308"/>
              <a:gd name="T75" fmla="*/ 522355301 h 296"/>
              <a:gd name="T76" fmla="*/ 461693295 w 308"/>
              <a:gd name="T77" fmla="*/ 522355301 h 296"/>
              <a:gd name="T78" fmla="*/ 453484363 w 308"/>
              <a:gd name="T79" fmla="*/ 516209287 h 296"/>
              <a:gd name="T80" fmla="*/ 461693295 w 308"/>
              <a:gd name="T81" fmla="*/ 510064706 h 296"/>
              <a:gd name="T82" fmla="*/ 465797044 w 308"/>
              <a:gd name="T83" fmla="*/ 510064706 h 296"/>
              <a:gd name="T84" fmla="*/ 537615524 w 308"/>
              <a:gd name="T85" fmla="*/ 505967841 h 296"/>
              <a:gd name="T86" fmla="*/ 551978647 w 308"/>
              <a:gd name="T87" fmla="*/ 450659447 h 296"/>
              <a:gd name="T88" fmla="*/ 471952668 w 308"/>
              <a:gd name="T89" fmla="*/ 446562582 h 296"/>
              <a:gd name="T90" fmla="*/ 467848919 w 308"/>
              <a:gd name="T91" fmla="*/ 446562582 h 29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308" h="296">
                <a:moveTo>
                  <a:pt x="228" y="218"/>
                </a:moveTo>
                <a:cubicBezTo>
                  <a:pt x="224" y="215"/>
                  <a:pt x="224" y="215"/>
                  <a:pt x="224" y="215"/>
                </a:cubicBezTo>
                <a:cubicBezTo>
                  <a:pt x="228" y="212"/>
                  <a:pt x="228" y="212"/>
                  <a:pt x="228" y="212"/>
                </a:cubicBezTo>
                <a:cubicBezTo>
                  <a:pt x="230" y="212"/>
                  <a:pt x="230" y="212"/>
                  <a:pt x="230" y="212"/>
                </a:cubicBezTo>
                <a:cubicBezTo>
                  <a:pt x="232" y="212"/>
                  <a:pt x="263" y="210"/>
                  <a:pt x="278" y="209"/>
                </a:cubicBezTo>
                <a:cubicBezTo>
                  <a:pt x="295" y="197"/>
                  <a:pt x="292" y="183"/>
                  <a:pt x="288" y="176"/>
                </a:cubicBezTo>
                <a:cubicBezTo>
                  <a:pt x="287" y="176"/>
                  <a:pt x="285" y="176"/>
                  <a:pt x="284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78" y="176"/>
                  <a:pt x="231" y="174"/>
                  <a:pt x="229" y="174"/>
                </a:cubicBezTo>
                <a:cubicBezTo>
                  <a:pt x="226" y="174"/>
                  <a:pt x="226" y="174"/>
                  <a:pt x="226" y="174"/>
                </a:cubicBezTo>
                <a:cubicBezTo>
                  <a:pt x="222" y="171"/>
                  <a:pt x="222" y="171"/>
                  <a:pt x="222" y="171"/>
                </a:cubicBezTo>
                <a:cubicBezTo>
                  <a:pt x="226" y="168"/>
                  <a:pt x="226" y="168"/>
                  <a:pt x="226" y="168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31" y="168"/>
                  <a:pt x="280" y="164"/>
                  <a:pt x="284" y="164"/>
                </a:cubicBezTo>
                <a:cubicBezTo>
                  <a:pt x="290" y="164"/>
                  <a:pt x="292" y="164"/>
                  <a:pt x="292" y="164"/>
                </a:cubicBezTo>
                <a:cubicBezTo>
                  <a:pt x="292" y="164"/>
                  <a:pt x="292" y="164"/>
                  <a:pt x="292" y="164"/>
                </a:cubicBezTo>
                <a:cubicBezTo>
                  <a:pt x="302" y="155"/>
                  <a:pt x="308" y="144"/>
                  <a:pt x="296" y="133"/>
                </a:cubicBezTo>
                <a:cubicBezTo>
                  <a:pt x="285" y="123"/>
                  <a:pt x="243" y="125"/>
                  <a:pt x="214" y="124"/>
                </a:cubicBezTo>
                <a:cubicBezTo>
                  <a:pt x="213" y="124"/>
                  <a:pt x="213" y="124"/>
                  <a:pt x="213" y="124"/>
                </a:cubicBezTo>
                <a:cubicBezTo>
                  <a:pt x="212" y="124"/>
                  <a:pt x="212" y="124"/>
                  <a:pt x="212" y="124"/>
                </a:cubicBezTo>
                <a:cubicBezTo>
                  <a:pt x="212" y="124"/>
                  <a:pt x="219" y="124"/>
                  <a:pt x="217" y="124"/>
                </a:cubicBezTo>
                <a:cubicBezTo>
                  <a:pt x="213" y="124"/>
                  <a:pt x="209" y="124"/>
                  <a:pt x="206" y="124"/>
                </a:cubicBezTo>
                <a:cubicBezTo>
                  <a:pt x="192" y="123"/>
                  <a:pt x="167" y="123"/>
                  <a:pt x="165" y="123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0" y="121"/>
                  <a:pt x="160" y="121"/>
                  <a:pt x="160" y="121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6" y="120"/>
                  <a:pt x="169" y="120"/>
                  <a:pt x="179" y="119"/>
                </a:cubicBezTo>
                <a:cubicBezTo>
                  <a:pt x="165" y="90"/>
                  <a:pt x="188" y="73"/>
                  <a:pt x="192" y="58"/>
                </a:cubicBezTo>
                <a:cubicBezTo>
                  <a:pt x="206" y="5"/>
                  <a:pt x="178" y="0"/>
                  <a:pt x="178" y="0"/>
                </a:cubicBezTo>
                <a:cubicBezTo>
                  <a:pt x="178" y="0"/>
                  <a:pt x="108" y="96"/>
                  <a:pt x="101" y="126"/>
                </a:cubicBezTo>
                <a:cubicBezTo>
                  <a:pt x="96" y="148"/>
                  <a:pt x="67" y="146"/>
                  <a:pt x="58" y="146"/>
                </a:cubicBezTo>
                <a:cubicBezTo>
                  <a:pt x="10" y="144"/>
                  <a:pt x="0" y="264"/>
                  <a:pt x="53" y="275"/>
                </a:cubicBezTo>
                <a:cubicBezTo>
                  <a:pt x="64" y="277"/>
                  <a:pt x="76" y="265"/>
                  <a:pt x="99" y="275"/>
                </a:cubicBezTo>
                <a:cubicBezTo>
                  <a:pt x="149" y="296"/>
                  <a:pt x="192" y="287"/>
                  <a:pt x="232" y="286"/>
                </a:cubicBezTo>
                <a:cubicBezTo>
                  <a:pt x="259" y="285"/>
                  <a:pt x="257" y="266"/>
                  <a:pt x="255" y="256"/>
                </a:cubicBezTo>
                <a:cubicBezTo>
                  <a:pt x="242" y="256"/>
                  <a:pt x="229" y="255"/>
                  <a:pt x="227" y="255"/>
                </a:cubicBezTo>
                <a:cubicBezTo>
                  <a:pt x="225" y="255"/>
                  <a:pt x="225" y="255"/>
                  <a:pt x="225" y="255"/>
                </a:cubicBezTo>
                <a:cubicBezTo>
                  <a:pt x="221" y="252"/>
                  <a:pt x="221" y="252"/>
                  <a:pt x="221" y="252"/>
                </a:cubicBezTo>
                <a:cubicBezTo>
                  <a:pt x="225" y="249"/>
                  <a:pt x="225" y="249"/>
                  <a:pt x="225" y="249"/>
                </a:cubicBezTo>
                <a:cubicBezTo>
                  <a:pt x="227" y="249"/>
                  <a:pt x="227" y="249"/>
                  <a:pt x="227" y="249"/>
                </a:cubicBezTo>
                <a:cubicBezTo>
                  <a:pt x="229" y="249"/>
                  <a:pt x="247" y="248"/>
                  <a:pt x="262" y="247"/>
                </a:cubicBezTo>
                <a:cubicBezTo>
                  <a:pt x="275" y="237"/>
                  <a:pt x="272" y="227"/>
                  <a:pt x="269" y="220"/>
                </a:cubicBezTo>
                <a:cubicBezTo>
                  <a:pt x="253" y="219"/>
                  <a:pt x="232" y="218"/>
                  <a:pt x="230" y="218"/>
                </a:cubicBezTo>
                <a:lnTo>
                  <a:pt x="228" y="2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19788" y="1473200"/>
            <a:ext cx="411162" cy="412750"/>
          </a:xfrm>
          <a:custGeom>
            <a:avLst/>
            <a:gdLst>
              <a:gd name="T0" fmla="*/ 364537942 w 288"/>
              <a:gd name="T1" fmla="*/ 246830233 h 288"/>
              <a:gd name="T2" fmla="*/ 372684090 w 288"/>
              <a:gd name="T3" fmla="*/ 189237276 h 288"/>
              <a:gd name="T4" fmla="*/ 187359956 w 288"/>
              <a:gd name="T5" fmla="*/ 0 h 288"/>
              <a:gd name="T6" fmla="*/ 0 w 288"/>
              <a:gd name="T7" fmla="*/ 189237276 h 288"/>
              <a:gd name="T8" fmla="*/ 187359956 w 288"/>
              <a:gd name="T9" fmla="*/ 376416535 h 288"/>
              <a:gd name="T10" fmla="*/ 246420237 w 288"/>
              <a:gd name="T11" fmla="*/ 366132181 h 288"/>
              <a:gd name="T12" fmla="*/ 289186795 w 288"/>
              <a:gd name="T13" fmla="*/ 409327615 h 288"/>
              <a:gd name="T14" fmla="*/ 378794414 w 288"/>
              <a:gd name="T15" fmla="*/ 409327615 h 288"/>
              <a:gd name="T16" fmla="*/ 378794414 w 288"/>
              <a:gd name="T17" fmla="*/ 501889668 h 288"/>
              <a:gd name="T18" fmla="*/ 378794414 w 288"/>
              <a:gd name="T19" fmla="*/ 501889668 h 288"/>
              <a:gd name="T20" fmla="*/ 468400604 w 288"/>
              <a:gd name="T21" fmla="*/ 501889668 h 288"/>
              <a:gd name="T22" fmla="*/ 468400604 w 288"/>
              <a:gd name="T23" fmla="*/ 592393705 h 288"/>
              <a:gd name="T24" fmla="*/ 468400604 w 288"/>
              <a:gd name="T25" fmla="*/ 592393705 h 288"/>
              <a:gd name="T26" fmla="*/ 586519738 w 288"/>
              <a:gd name="T27" fmla="*/ 592393705 h 288"/>
              <a:gd name="T28" fmla="*/ 586519738 w 288"/>
              <a:gd name="T29" fmla="*/ 592393705 h 288"/>
              <a:gd name="T30" fmla="*/ 586519738 w 288"/>
              <a:gd name="T31" fmla="*/ 592393705 h 288"/>
              <a:gd name="T32" fmla="*/ 586519738 w 288"/>
              <a:gd name="T33" fmla="*/ 473091757 h 288"/>
              <a:gd name="T34" fmla="*/ 364537942 w 288"/>
              <a:gd name="T35" fmla="*/ 246830233 h 288"/>
              <a:gd name="T36" fmla="*/ 148666471 w 288"/>
              <a:gd name="T37" fmla="*/ 211862569 h 288"/>
              <a:gd name="T38" fmla="*/ 85534545 w 288"/>
              <a:gd name="T39" fmla="*/ 148098426 h 288"/>
              <a:gd name="T40" fmla="*/ 148666471 w 288"/>
              <a:gd name="T41" fmla="*/ 84334284 h 288"/>
              <a:gd name="T42" fmla="*/ 211798398 w 288"/>
              <a:gd name="T43" fmla="*/ 148098426 h 288"/>
              <a:gd name="T44" fmla="*/ 148666471 w 288"/>
              <a:gd name="T45" fmla="*/ 211862569 h 28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88" h="288">
                <a:moveTo>
                  <a:pt x="179" y="120"/>
                </a:moveTo>
                <a:cubicBezTo>
                  <a:pt x="182" y="111"/>
                  <a:pt x="183" y="102"/>
                  <a:pt x="183" y="92"/>
                </a:cubicBezTo>
                <a:cubicBezTo>
                  <a:pt x="183" y="41"/>
                  <a:pt x="142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2"/>
                  <a:pt x="41" y="183"/>
                  <a:pt x="92" y="183"/>
                </a:cubicBezTo>
                <a:cubicBezTo>
                  <a:pt x="102" y="183"/>
                  <a:pt x="112" y="181"/>
                  <a:pt x="121" y="178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86" y="199"/>
                  <a:pt x="186" y="199"/>
                  <a:pt x="186" y="199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230" y="244"/>
                  <a:pt x="230" y="244"/>
                  <a:pt x="230" y="244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30"/>
                  <a:pt x="288" y="230"/>
                  <a:pt x="288" y="230"/>
                </a:cubicBezTo>
                <a:lnTo>
                  <a:pt x="179" y="120"/>
                </a:lnTo>
                <a:close/>
                <a:moveTo>
                  <a:pt x="73" y="103"/>
                </a:moveTo>
                <a:cubicBezTo>
                  <a:pt x="56" y="103"/>
                  <a:pt x="42" y="89"/>
                  <a:pt x="42" y="72"/>
                </a:cubicBezTo>
                <a:cubicBezTo>
                  <a:pt x="42" y="55"/>
                  <a:pt x="56" y="41"/>
                  <a:pt x="73" y="41"/>
                </a:cubicBezTo>
                <a:cubicBezTo>
                  <a:pt x="90" y="41"/>
                  <a:pt x="104" y="55"/>
                  <a:pt x="104" y="72"/>
                </a:cubicBezTo>
                <a:cubicBezTo>
                  <a:pt x="104" y="89"/>
                  <a:pt x="90" y="103"/>
                  <a:pt x="73" y="1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8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359900" y="1482725"/>
            <a:ext cx="392113" cy="412750"/>
          </a:xfrm>
          <a:custGeom>
            <a:avLst/>
            <a:gdLst>
              <a:gd name="T0" fmla="*/ 481537661 w 274"/>
              <a:gd name="T1" fmla="*/ 246830233 h 288"/>
              <a:gd name="T2" fmla="*/ 559072998 w 274"/>
              <a:gd name="T3" fmla="*/ 191293860 h 288"/>
              <a:gd name="T4" fmla="*/ 510103236 w 274"/>
              <a:gd name="T5" fmla="*/ 104902992 h 288"/>
              <a:gd name="T6" fmla="*/ 420325101 w 274"/>
              <a:gd name="T7" fmla="*/ 143985258 h 288"/>
              <a:gd name="T8" fmla="*/ 338708354 w 274"/>
              <a:gd name="T9" fmla="*/ 96675222 h 288"/>
              <a:gd name="T10" fmla="*/ 328506261 w 274"/>
              <a:gd name="T11" fmla="*/ 0 h 288"/>
              <a:gd name="T12" fmla="*/ 230566737 w 274"/>
              <a:gd name="T13" fmla="*/ 0 h 288"/>
              <a:gd name="T14" fmla="*/ 220364644 w 274"/>
              <a:gd name="T15" fmla="*/ 96675222 h 288"/>
              <a:gd name="T16" fmla="*/ 136707192 w 274"/>
              <a:gd name="T17" fmla="*/ 143985258 h 288"/>
              <a:gd name="T18" fmla="*/ 48969762 w 274"/>
              <a:gd name="T19" fmla="*/ 104902992 h 288"/>
              <a:gd name="T20" fmla="*/ 0 w 274"/>
              <a:gd name="T21" fmla="*/ 191293860 h 288"/>
              <a:gd name="T22" fmla="*/ 77535337 w 274"/>
              <a:gd name="T23" fmla="*/ 246830233 h 288"/>
              <a:gd name="T24" fmla="*/ 77535337 w 274"/>
              <a:gd name="T25" fmla="*/ 345563472 h 288"/>
              <a:gd name="T26" fmla="*/ 0 w 274"/>
              <a:gd name="T27" fmla="*/ 401099845 h 288"/>
              <a:gd name="T28" fmla="*/ 48969762 w 274"/>
              <a:gd name="T29" fmla="*/ 487490713 h 288"/>
              <a:gd name="T30" fmla="*/ 138747897 w 274"/>
              <a:gd name="T31" fmla="*/ 448408447 h 288"/>
              <a:gd name="T32" fmla="*/ 220364644 w 274"/>
              <a:gd name="T33" fmla="*/ 495718483 h 288"/>
              <a:gd name="T34" fmla="*/ 230566737 w 274"/>
              <a:gd name="T35" fmla="*/ 592393705 h 288"/>
              <a:gd name="T36" fmla="*/ 328506261 w 274"/>
              <a:gd name="T37" fmla="*/ 592393705 h 288"/>
              <a:gd name="T38" fmla="*/ 338708354 w 274"/>
              <a:gd name="T39" fmla="*/ 495718483 h 288"/>
              <a:gd name="T40" fmla="*/ 420325101 w 274"/>
              <a:gd name="T41" fmla="*/ 448408447 h 288"/>
              <a:gd name="T42" fmla="*/ 510103236 w 274"/>
              <a:gd name="T43" fmla="*/ 487490713 h 288"/>
              <a:gd name="T44" fmla="*/ 559072998 w 274"/>
              <a:gd name="T45" fmla="*/ 401099845 h 288"/>
              <a:gd name="T46" fmla="*/ 481537661 w 274"/>
              <a:gd name="T47" fmla="*/ 345563472 h 288"/>
              <a:gd name="T48" fmla="*/ 481537661 w 274"/>
              <a:gd name="T49" fmla="*/ 246830233 h 288"/>
              <a:gd name="T50" fmla="*/ 322385577 w 274"/>
              <a:gd name="T51" fmla="*/ 370246782 h 288"/>
              <a:gd name="T52" fmla="*/ 236687421 w 274"/>
              <a:gd name="T53" fmla="*/ 370246782 h 288"/>
              <a:gd name="T54" fmla="*/ 195879047 w 274"/>
              <a:gd name="T55" fmla="*/ 296196852 h 288"/>
              <a:gd name="T56" fmla="*/ 236687421 w 274"/>
              <a:gd name="T57" fmla="*/ 222148356 h 288"/>
              <a:gd name="T58" fmla="*/ 322385577 w 274"/>
              <a:gd name="T59" fmla="*/ 222148356 h 288"/>
              <a:gd name="T60" fmla="*/ 365233225 w 274"/>
              <a:gd name="T61" fmla="*/ 296196852 h 288"/>
              <a:gd name="T62" fmla="*/ 322385577 w 274"/>
              <a:gd name="T63" fmla="*/ 370246782 h 28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74" h="288">
                <a:moveTo>
                  <a:pt x="236" y="120"/>
                </a:moveTo>
                <a:cubicBezTo>
                  <a:pt x="274" y="93"/>
                  <a:pt x="274" y="93"/>
                  <a:pt x="274" y="93"/>
                </a:cubicBezTo>
                <a:cubicBezTo>
                  <a:pt x="250" y="51"/>
                  <a:pt x="250" y="51"/>
                  <a:pt x="250" y="51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1" y="0"/>
                  <a:pt x="161" y="0"/>
                  <a:pt x="161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67" y="70"/>
                  <a:pt x="67" y="70"/>
                  <a:pt x="67" y="70"/>
                </a:cubicBezTo>
                <a:cubicBezTo>
                  <a:pt x="24" y="51"/>
                  <a:pt x="24" y="51"/>
                  <a:pt x="24" y="51"/>
                </a:cubicBezTo>
                <a:cubicBezTo>
                  <a:pt x="0" y="93"/>
                  <a:pt x="0" y="93"/>
                  <a:pt x="0" y="93"/>
                </a:cubicBezTo>
                <a:cubicBezTo>
                  <a:pt x="38" y="120"/>
                  <a:pt x="38" y="120"/>
                  <a:pt x="38" y="120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18" y="182"/>
                  <a:pt x="0" y="195"/>
                  <a:pt x="0" y="195"/>
                </a:cubicBezTo>
                <a:cubicBezTo>
                  <a:pt x="24" y="237"/>
                  <a:pt x="24" y="237"/>
                  <a:pt x="24" y="237"/>
                </a:cubicBezTo>
                <a:cubicBezTo>
                  <a:pt x="68" y="218"/>
                  <a:pt x="68" y="218"/>
                  <a:pt x="68" y="218"/>
                </a:cubicBezTo>
                <a:cubicBezTo>
                  <a:pt x="108" y="241"/>
                  <a:pt x="108" y="241"/>
                  <a:pt x="108" y="241"/>
                </a:cubicBezTo>
                <a:cubicBezTo>
                  <a:pt x="113" y="288"/>
                  <a:pt x="113" y="288"/>
                  <a:pt x="113" y="288"/>
                </a:cubicBezTo>
                <a:cubicBezTo>
                  <a:pt x="161" y="288"/>
                  <a:pt x="161" y="288"/>
                  <a:pt x="161" y="288"/>
                </a:cubicBezTo>
                <a:cubicBezTo>
                  <a:pt x="161" y="288"/>
                  <a:pt x="163" y="266"/>
                  <a:pt x="166" y="241"/>
                </a:cubicBezTo>
                <a:cubicBezTo>
                  <a:pt x="206" y="218"/>
                  <a:pt x="206" y="218"/>
                  <a:pt x="206" y="218"/>
                </a:cubicBezTo>
                <a:cubicBezTo>
                  <a:pt x="250" y="237"/>
                  <a:pt x="250" y="237"/>
                  <a:pt x="250" y="237"/>
                </a:cubicBezTo>
                <a:cubicBezTo>
                  <a:pt x="274" y="195"/>
                  <a:pt x="274" y="195"/>
                  <a:pt x="274" y="195"/>
                </a:cubicBezTo>
                <a:cubicBezTo>
                  <a:pt x="274" y="195"/>
                  <a:pt x="256" y="182"/>
                  <a:pt x="236" y="168"/>
                </a:cubicBezTo>
                <a:lnTo>
                  <a:pt x="236" y="120"/>
                </a:lnTo>
                <a:close/>
                <a:moveTo>
                  <a:pt x="158" y="180"/>
                </a:moveTo>
                <a:cubicBezTo>
                  <a:pt x="116" y="180"/>
                  <a:pt x="116" y="180"/>
                  <a:pt x="116" y="180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58" y="108"/>
                  <a:pt x="158" y="108"/>
                  <a:pt x="158" y="108"/>
                </a:cubicBezTo>
                <a:cubicBezTo>
                  <a:pt x="179" y="144"/>
                  <a:pt x="179" y="144"/>
                  <a:pt x="179" y="144"/>
                </a:cubicBezTo>
                <a:lnTo>
                  <a:pt x="158" y="1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3804" name="组合 20出自【趣你的PPT】(微信:qunideppt)：最优质的PPT资源库"/>
          <p:cNvGrpSpPr>
            <a:grpSpLocks/>
          </p:cNvGrpSpPr>
          <p:nvPr/>
        </p:nvGrpSpPr>
        <p:grpSpPr bwMode="auto">
          <a:xfrm>
            <a:off x="2538413" y="3983038"/>
            <a:ext cx="368300" cy="411162"/>
            <a:chOff x="12658834" y="6958899"/>
            <a:chExt cx="231775" cy="258763"/>
          </a:xfrm>
        </p:grpSpPr>
        <p:sp>
          <p:nvSpPr>
            <p:cNvPr id="338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762021" y="7130349"/>
              <a:ext cx="23813" cy="87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38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658834" y="6958899"/>
              <a:ext cx="207963" cy="73025"/>
            </a:xfrm>
            <a:custGeom>
              <a:avLst/>
              <a:gdLst>
                <a:gd name="T0" fmla="*/ 93206136 w 231"/>
                <a:gd name="T1" fmla="*/ 22757655 h 81"/>
                <a:gd name="T2" fmla="*/ 24314566 w 231"/>
                <a:gd name="T3" fmla="*/ 22757655 h 81"/>
                <a:gd name="T4" fmla="*/ 20262438 w 231"/>
                <a:gd name="T5" fmla="*/ 24383138 h 81"/>
                <a:gd name="T6" fmla="*/ 1621391 w 231"/>
                <a:gd name="T7" fmla="*/ 40638863 h 81"/>
                <a:gd name="T8" fmla="*/ 0 w 231"/>
                <a:gd name="T9" fmla="*/ 43889828 h 81"/>
                <a:gd name="T10" fmla="*/ 0 w 231"/>
                <a:gd name="T11" fmla="*/ 44703020 h 81"/>
                <a:gd name="T12" fmla="*/ 1621391 w 231"/>
                <a:gd name="T13" fmla="*/ 48767177 h 81"/>
                <a:gd name="T14" fmla="*/ 20262438 w 231"/>
                <a:gd name="T15" fmla="*/ 64209710 h 81"/>
                <a:gd name="T16" fmla="*/ 24314566 w 231"/>
                <a:gd name="T17" fmla="*/ 65835193 h 81"/>
                <a:gd name="T18" fmla="*/ 185602026 w 231"/>
                <a:gd name="T19" fmla="*/ 65835193 h 81"/>
                <a:gd name="T20" fmla="*/ 187223417 w 231"/>
                <a:gd name="T21" fmla="*/ 63396519 h 81"/>
                <a:gd name="T22" fmla="*/ 187223417 w 231"/>
                <a:gd name="T23" fmla="*/ 25196330 h 81"/>
                <a:gd name="T24" fmla="*/ 185602026 w 231"/>
                <a:gd name="T25" fmla="*/ 22757655 h 81"/>
                <a:gd name="T26" fmla="*/ 115089965 w 231"/>
                <a:gd name="T27" fmla="*/ 22757655 h 81"/>
                <a:gd name="T28" fmla="*/ 115089965 w 231"/>
                <a:gd name="T29" fmla="*/ 10566086 h 81"/>
                <a:gd name="T30" fmla="*/ 115089965 w 231"/>
                <a:gd name="T31" fmla="*/ 0 h 81"/>
                <a:gd name="T32" fmla="*/ 93206136 w 231"/>
                <a:gd name="T33" fmla="*/ 0 h 81"/>
                <a:gd name="T34" fmla="*/ 93206136 w 231"/>
                <a:gd name="T35" fmla="*/ 10566086 h 81"/>
                <a:gd name="T36" fmla="*/ 93206136 w 231"/>
                <a:gd name="T37" fmla="*/ 22757655 h 8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682646" y="7046211"/>
              <a:ext cx="207963" cy="71438"/>
            </a:xfrm>
            <a:custGeom>
              <a:avLst/>
              <a:gdLst>
                <a:gd name="T0" fmla="*/ 72133452 w 231"/>
                <a:gd name="T1" fmla="*/ 21529627 h 80"/>
                <a:gd name="T2" fmla="*/ 2431637 w 231"/>
                <a:gd name="T3" fmla="*/ 21529627 h 80"/>
                <a:gd name="T4" fmla="*/ 0 w 231"/>
                <a:gd name="T5" fmla="*/ 23921907 h 80"/>
                <a:gd name="T6" fmla="*/ 0 w 231"/>
                <a:gd name="T7" fmla="*/ 61400068 h 80"/>
                <a:gd name="T8" fmla="*/ 2431637 w 231"/>
                <a:gd name="T9" fmla="*/ 63792348 h 80"/>
                <a:gd name="T10" fmla="*/ 163719097 w 231"/>
                <a:gd name="T11" fmla="*/ 63792348 h 80"/>
                <a:gd name="T12" fmla="*/ 166960979 w 231"/>
                <a:gd name="T13" fmla="*/ 62197495 h 80"/>
                <a:gd name="T14" fmla="*/ 185602026 w 231"/>
                <a:gd name="T15" fmla="*/ 47047281 h 80"/>
                <a:gd name="T16" fmla="*/ 187223417 w 231"/>
                <a:gd name="T17" fmla="*/ 43060147 h 80"/>
                <a:gd name="T18" fmla="*/ 187223417 w 231"/>
                <a:gd name="T19" fmla="*/ 42262721 h 80"/>
                <a:gd name="T20" fmla="*/ 185602026 w 231"/>
                <a:gd name="T21" fmla="*/ 39073014 h 80"/>
                <a:gd name="T22" fmla="*/ 166960979 w 231"/>
                <a:gd name="T23" fmla="*/ 23124481 h 80"/>
                <a:gd name="T24" fmla="*/ 163719097 w 231"/>
                <a:gd name="T25" fmla="*/ 21529627 h 80"/>
                <a:gd name="T26" fmla="*/ 94017281 w 231"/>
                <a:gd name="T27" fmla="*/ 21529627 h 80"/>
                <a:gd name="T28" fmla="*/ 94017281 w 231"/>
                <a:gd name="T29" fmla="*/ 9569120 h 80"/>
                <a:gd name="T30" fmla="*/ 94017281 w 231"/>
                <a:gd name="T31" fmla="*/ 797427 h 80"/>
                <a:gd name="T32" fmla="*/ 94017281 w 231"/>
                <a:gd name="T33" fmla="*/ 0 h 80"/>
                <a:gd name="T34" fmla="*/ 72133452 w 231"/>
                <a:gd name="T35" fmla="*/ 0 h 80"/>
                <a:gd name="T36" fmla="*/ 72133452 w 231"/>
                <a:gd name="T37" fmla="*/ 797427 h 80"/>
                <a:gd name="T38" fmla="*/ 72133452 w 231"/>
                <a:gd name="T39" fmla="*/ 9569120 h 80"/>
                <a:gd name="T40" fmla="*/ 72133452 w 231"/>
                <a:gd name="T41" fmla="*/ 21529627 h 8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805" name="组合 24出自【趣你的PPT】(微信:qunideppt)：最优质的PPT资源库"/>
          <p:cNvGrpSpPr>
            <a:grpSpLocks/>
          </p:cNvGrpSpPr>
          <p:nvPr/>
        </p:nvGrpSpPr>
        <p:grpSpPr bwMode="auto">
          <a:xfrm>
            <a:off x="9415463" y="4010025"/>
            <a:ext cx="350837" cy="411163"/>
            <a:chOff x="13179534" y="6958899"/>
            <a:chExt cx="220662" cy="258762"/>
          </a:xfrm>
        </p:grpSpPr>
        <p:sp>
          <p:nvSpPr>
            <p:cNvPr id="338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222396" y="6958899"/>
              <a:ext cx="177800" cy="149225"/>
            </a:xfrm>
            <a:custGeom>
              <a:avLst/>
              <a:gdLst>
                <a:gd name="T0" fmla="*/ 110269564 w 196"/>
                <a:gd name="T1" fmla="*/ 81442001 h 167"/>
                <a:gd name="T2" fmla="*/ 161290000 w 196"/>
                <a:gd name="T3" fmla="*/ 27147334 h 167"/>
                <a:gd name="T4" fmla="*/ 62541150 w 196"/>
                <a:gd name="T5" fmla="*/ 17565659 h 167"/>
                <a:gd name="T6" fmla="*/ 0 w 196"/>
                <a:gd name="T7" fmla="*/ 1596797 h 167"/>
                <a:gd name="T8" fmla="*/ 0 w 196"/>
                <a:gd name="T9" fmla="*/ 109388180 h 167"/>
                <a:gd name="T10" fmla="*/ 32093807 w 196"/>
                <a:gd name="T11" fmla="*/ 107791383 h 167"/>
                <a:gd name="T12" fmla="*/ 157175200 w 196"/>
                <a:gd name="T13" fmla="*/ 127752684 h 167"/>
                <a:gd name="T14" fmla="*/ 110269564 w 196"/>
                <a:gd name="T15" fmla="*/ 81442001 h 16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179534" y="6960486"/>
              <a:ext cx="22225" cy="257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  <p:grpSp>
        <p:nvGrpSpPr>
          <p:cNvPr id="33806" name="组合 27出自【趣你的PPT】(微信:qunideppt)：最优质的PPT资源库"/>
          <p:cNvGrpSpPr>
            <a:grpSpLocks/>
          </p:cNvGrpSpPr>
          <p:nvPr/>
        </p:nvGrpSpPr>
        <p:grpSpPr bwMode="auto">
          <a:xfrm>
            <a:off x="5972175" y="3976688"/>
            <a:ext cx="306388" cy="411162"/>
            <a:chOff x="12676296" y="6441374"/>
            <a:chExt cx="193675" cy="258763"/>
          </a:xfrm>
        </p:grpSpPr>
        <p:sp>
          <p:nvSpPr>
            <p:cNvPr id="338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676296" y="6441374"/>
              <a:ext cx="193675" cy="258763"/>
            </a:xfrm>
            <a:custGeom>
              <a:avLst/>
              <a:gdLst>
                <a:gd name="T0" fmla="*/ 156441434 w 214"/>
                <a:gd name="T1" fmla="*/ 16033457 h 289"/>
                <a:gd name="T2" fmla="*/ 145793834 w 214"/>
                <a:gd name="T3" fmla="*/ 16033457 h 289"/>
                <a:gd name="T4" fmla="*/ 145793834 w 214"/>
                <a:gd name="T5" fmla="*/ 8818536 h 289"/>
                <a:gd name="T6" fmla="*/ 136784326 w 214"/>
                <a:gd name="T7" fmla="*/ 0 h 289"/>
                <a:gd name="T8" fmla="*/ 126955773 w 214"/>
                <a:gd name="T9" fmla="*/ 8818536 h 289"/>
                <a:gd name="T10" fmla="*/ 126955773 w 214"/>
                <a:gd name="T11" fmla="*/ 16033457 h 289"/>
                <a:gd name="T12" fmla="*/ 96650160 w 214"/>
                <a:gd name="T13" fmla="*/ 16033457 h 289"/>
                <a:gd name="T14" fmla="*/ 96650160 w 214"/>
                <a:gd name="T15" fmla="*/ 8818536 h 289"/>
                <a:gd name="T16" fmla="*/ 87640653 w 214"/>
                <a:gd name="T17" fmla="*/ 0 h 289"/>
                <a:gd name="T18" fmla="*/ 78630240 w 214"/>
                <a:gd name="T19" fmla="*/ 8818536 h 289"/>
                <a:gd name="T20" fmla="*/ 78630240 w 214"/>
                <a:gd name="T21" fmla="*/ 16033457 h 289"/>
                <a:gd name="T22" fmla="*/ 48324628 w 214"/>
                <a:gd name="T23" fmla="*/ 16033457 h 289"/>
                <a:gd name="T24" fmla="*/ 48324628 w 214"/>
                <a:gd name="T25" fmla="*/ 8818536 h 289"/>
                <a:gd name="T26" fmla="*/ 39315120 w 214"/>
                <a:gd name="T27" fmla="*/ 0 h 289"/>
                <a:gd name="T28" fmla="*/ 29486566 w 214"/>
                <a:gd name="T29" fmla="*/ 8818536 h 289"/>
                <a:gd name="T30" fmla="*/ 29486566 w 214"/>
                <a:gd name="T31" fmla="*/ 16033457 h 289"/>
                <a:gd name="T32" fmla="*/ 19658013 w 214"/>
                <a:gd name="T33" fmla="*/ 16033457 h 289"/>
                <a:gd name="T34" fmla="*/ 0 w 214"/>
                <a:gd name="T35" fmla="*/ 34472783 h 289"/>
                <a:gd name="T36" fmla="*/ 0 w 214"/>
                <a:gd name="T37" fmla="*/ 213250259 h 289"/>
                <a:gd name="T38" fmla="*/ 19658013 w 214"/>
                <a:gd name="T39" fmla="*/ 231689585 h 289"/>
                <a:gd name="T40" fmla="*/ 156441434 w 214"/>
                <a:gd name="T41" fmla="*/ 231689585 h 289"/>
                <a:gd name="T42" fmla="*/ 175280400 w 214"/>
                <a:gd name="T43" fmla="*/ 213250259 h 289"/>
                <a:gd name="T44" fmla="*/ 175280400 w 214"/>
                <a:gd name="T45" fmla="*/ 34472783 h 289"/>
                <a:gd name="T46" fmla="*/ 156441434 w 214"/>
                <a:gd name="T47" fmla="*/ 16033457 h 289"/>
                <a:gd name="T48" fmla="*/ 156441434 w 214"/>
                <a:gd name="T49" fmla="*/ 211647540 h 289"/>
                <a:gd name="T50" fmla="*/ 18838966 w 214"/>
                <a:gd name="T51" fmla="*/ 211647540 h 289"/>
                <a:gd name="T52" fmla="*/ 18838966 w 214"/>
                <a:gd name="T53" fmla="*/ 36076397 h 289"/>
                <a:gd name="T54" fmla="*/ 29486566 w 214"/>
                <a:gd name="T55" fmla="*/ 36076397 h 289"/>
                <a:gd name="T56" fmla="*/ 29486566 w 214"/>
                <a:gd name="T57" fmla="*/ 41687704 h 289"/>
                <a:gd name="T58" fmla="*/ 39315120 w 214"/>
                <a:gd name="T59" fmla="*/ 50507135 h 289"/>
                <a:gd name="T60" fmla="*/ 48324628 w 214"/>
                <a:gd name="T61" fmla="*/ 41687704 h 289"/>
                <a:gd name="T62" fmla="*/ 48324628 w 214"/>
                <a:gd name="T63" fmla="*/ 36076397 h 289"/>
                <a:gd name="T64" fmla="*/ 78630240 w 214"/>
                <a:gd name="T65" fmla="*/ 36076397 h 289"/>
                <a:gd name="T66" fmla="*/ 78630240 w 214"/>
                <a:gd name="T67" fmla="*/ 41687704 h 289"/>
                <a:gd name="T68" fmla="*/ 87640653 w 214"/>
                <a:gd name="T69" fmla="*/ 50507135 h 289"/>
                <a:gd name="T70" fmla="*/ 96650160 w 214"/>
                <a:gd name="T71" fmla="*/ 41687704 h 289"/>
                <a:gd name="T72" fmla="*/ 96650160 w 214"/>
                <a:gd name="T73" fmla="*/ 36076397 h 289"/>
                <a:gd name="T74" fmla="*/ 126955773 w 214"/>
                <a:gd name="T75" fmla="*/ 36076397 h 289"/>
                <a:gd name="T76" fmla="*/ 126955773 w 214"/>
                <a:gd name="T77" fmla="*/ 41687704 h 289"/>
                <a:gd name="T78" fmla="*/ 136784326 w 214"/>
                <a:gd name="T79" fmla="*/ 50507135 h 289"/>
                <a:gd name="T80" fmla="*/ 145793834 w 214"/>
                <a:gd name="T81" fmla="*/ 41687704 h 289"/>
                <a:gd name="T82" fmla="*/ 145793834 w 214"/>
                <a:gd name="T83" fmla="*/ 36076397 h 289"/>
                <a:gd name="T84" fmla="*/ 156441434 w 214"/>
                <a:gd name="T85" fmla="*/ 36076397 h 289"/>
                <a:gd name="T86" fmla="*/ 156441434 w 214"/>
                <a:gd name="T87" fmla="*/ 211647540 h 28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14" h="289">
                  <a:moveTo>
                    <a:pt x="191" y="20"/>
                  </a:moveTo>
                  <a:cubicBezTo>
                    <a:pt x="178" y="20"/>
                    <a:pt x="178" y="20"/>
                    <a:pt x="178" y="20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5"/>
                    <a:pt x="173" y="0"/>
                    <a:pt x="167" y="0"/>
                  </a:cubicBezTo>
                  <a:cubicBezTo>
                    <a:pt x="160" y="0"/>
                    <a:pt x="155" y="5"/>
                    <a:pt x="155" y="11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5"/>
                    <a:pt x="113" y="0"/>
                    <a:pt x="107" y="0"/>
                  </a:cubicBezTo>
                  <a:cubicBezTo>
                    <a:pt x="101" y="0"/>
                    <a:pt x="96" y="5"/>
                    <a:pt x="96" y="11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5"/>
                    <a:pt x="54" y="0"/>
                    <a:pt x="48" y="0"/>
                  </a:cubicBezTo>
                  <a:cubicBezTo>
                    <a:pt x="41" y="0"/>
                    <a:pt x="36" y="5"/>
                    <a:pt x="36" y="1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1" y="20"/>
                    <a:pt x="0" y="30"/>
                    <a:pt x="0" y="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78"/>
                    <a:pt x="11" y="289"/>
                    <a:pt x="24" y="289"/>
                  </a:cubicBezTo>
                  <a:cubicBezTo>
                    <a:pt x="191" y="289"/>
                    <a:pt x="191" y="289"/>
                    <a:pt x="191" y="289"/>
                  </a:cubicBezTo>
                  <a:cubicBezTo>
                    <a:pt x="204" y="289"/>
                    <a:pt x="214" y="278"/>
                    <a:pt x="214" y="266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30"/>
                    <a:pt x="204" y="20"/>
                    <a:pt x="191" y="20"/>
                  </a:cubicBezTo>
                  <a:close/>
                  <a:moveTo>
                    <a:pt x="191" y="264"/>
                  </a:moveTo>
                  <a:cubicBezTo>
                    <a:pt x="23" y="264"/>
                    <a:pt x="23" y="264"/>
                    <a:pt x="23" y="26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8"/>
                    <a:pt x="41" y="63"/>
                    <a:pt x="48" y="63"/>
                  </a:cubicBezTo>
                  <a:cubicBezTo>
                    <a:pt x="54" y="63"/>
                    <a:pt x="59" y="58"/>
                    <a:pt x="59" y="52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8"/>
                    <a:pt x="101" y="63"/>
                    <a:pt x="107" y="63"/>
                  </a:cubicBezTo>
                  <a:cubicBezTo>
                    <a:pt x="113" y="63"/>
                    <a:pt x="118" y="58"/>
                    <a:pt x="118" y="52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5" y="58"/>
                    <a:pt x="160" y="63"/>
                    <a:pt x="167" y="63"/>
                  </a:cubicBezTo>
                  <a:cubicBezTo>
                    <a:pt x="173" y="63"/>
                    <a:pt x="178" y="58"/>
                    <a:pt x="178" y="52"/>
                  </a:cubicBezTo>
                  <a:cubicBezTo>
                    <a:pt x="178" y="45"/>
                    <a:pt x="178" y="45"/>
                    <a:pt x="178" y="45"/>
                  </a:cubicBezTo>
                  <a:cubicBezTo>
                    <a:pt x="191" y="45"/>
                    <a:pt x="191" y="45"/>
                    <a:pt x="191" y="45"/>
                  </a:cubicBezTo>
                  <a:lnTo>
                    <a:pt x="191" y="2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719159" y="6523924"/>
              <a:ext cx="107950" cy="14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38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719159" y="6560436"/>
              <a:ext cx="107950" cy="14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38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719159" y="6596949"/>
              <a:ext cx="107950" cy="14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38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719159" y="6633461"/>
              <a:ext cx="107950" cy="15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</p:grpSp>
      <p:grpSp>
        <p:nvGrpSpPr>
          <p:cNvPr id="33807" name="组合 33出自【趣你的PPT】(微信:qunideppt)：最优质的PPT资源库"/>
          <p:cNvGrpSpPr>
            <a:grpSpLocks/>
          </p:cNvGrpSpPr>
          <p:nvPr/>
        </p:nvGrpSpPr>
        <p:grpSpPr bwMode="auto">
          <a:xfrm>
            <a:off x="4735513" y="2273300"/>
            <a:ext cx="2822575" cy="1046163"/>
            <a:chOff x="1441272" y="2551837"/>
            <a:chExt cx="2823312" cy="1046507"/>
          </a:xfrm>
        </p:grpSpPr>
        <p:sp>
          <p:nvSpPr>
            <p:cNvPr id="3382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58848" y="2859680"/>
              <a:ext cx="2788160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</a:t>
              </a:r>
            </a:p>
          </p:txBody>
        </p:sp>
        <p:sp>
          <p:nvSpPr>
            <p:cNvPr id="3382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41272" y="2551837"/>
              <a:ext cx="28233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33808" name="组合 36出自【趣你的PPT】(微信:qunideppt)：最优质的PPT资源库"/>
          <p:cNvGrpSpPr>
            <a:grpSpLocks/>
          </p:cNvGrpSpPr>
          <p:nvPr/>
        </p:nvGrpSpPr>
        <p:grpSpPr bwMode="auto">
          <a:xfrm>
            <a:off x="8178800" y="2273300"/>
            <a:ext cx="2824163" cy="1046163"/>
            <a:chOff x="1441272" y="2551837"/>
            <a:chExt cx="2823312" cy="1046507"/>
          </a:xfrm>
        </p:grpSpPr>
        <p:sp>
          <p:nvSpPr>
            <p:cNvPr id="3382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41272" y="2859680"/>
              <a:ext cx="282331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</a:t>
              </a:r>
            </a:p>
          </p:txBody>
        </p:sp>
        <p:sp>
          <p:nvSpPr>
            <p:cNvPr id="3382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41272" y="2551837"/>
              <a:ext cx="28233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33809" name="组合 39出自【趣你的PPT】(微信:qunideppt)：最优质的PPT资源库"/>
          <p:cNvGrpSpPr>
            <a:grpSpLocks/>
          </p:cNvGrpSpPr>
          <p:nvPr/>
        </p:nvGrpSpPr>
        <p:grpSpPr bwMode="auto">
          <a:xfrm>
            <a:off x="1273175" y="4746625"/>
            <a:ext cx="2822575" cy="1046163"/>
            <a:chOff x="1441272" y="2551837"/>
            <a:chExt cx="2823312" cy="1046507"/>
          </a:xfrm>
        </p:grpSpPr>
        <p:sp>
          <p:nvSpPr>
            <p:cNvPr id="3381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41272" y="2859680"/>
              <a:ext cx="282331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</a:t>
              </a:r>
            </a:p>
          </p:txBody>
        </p:sp>
        <p:sp>
          <p:nvSpPr>
            <p:cNvPr id="3382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41272" y="2551837"/>
              <a:ext cx="28233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33810" name="组合 42出自【趣你的PPT】(微信:qunideppt)：最优质的PPT资源库"/>
          <p:cNvGrpSpPr>
            <a:grpSpLocks/>
          </p:cNvGrpSpPr>
          <p:nvPr/>
        </p:nvGrpSpPr>
        <p:grpSpPr bwMode="auto">
          <a:xfrm>
            <a:off x="4699000" y="4746625"/>
            <a:ext cx="2859088" cy="1046163"/>
            <a:chOff x="1423696" y="2551837"/>
            <a:chExt cx="2858464" cy="1046507"/>
          </a:xfrm>
        </p:grpSpPr>
        <p:sp>
          <p:nvSpPr>
            <p:cNvPr id="3381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23696" y="2859680"/>
              <a:ext cx="2858464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</a:t>
              </a:r>
            </a:p>
          </p:txBody>
        </p:sp>
        <p:sp>
          <p:nvSpPr>
            <p:cNvPr id="3381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41272" y="2551837"/>
              <a:ext cx="28233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33811" name="组合 45出自【趣你的PPT】(微信:qunideppt)：最优质的PPT资源库"/>
          <p:cNvGrpSpPr>
            <a:grpSpLocks/>
          </p:cNvGrpSpPr>
          <p:nvPr/>
        </p:nvGrpSpPr>
        <p:grpSpPr bwMode="auto">
          <a:xfrm>
            <a:off x="8161338" y="4746625"/>
            <a:ext cx="2824162" cy="1046163"/>
            <a:chOff x="1441272" y="2551837"/>
            <a:chExt cx="2823312" cy="1046507"/>
          </a:xfrm>
        </p:grpSpPr>
        <p:sp>
          <p:nvSpPr>
            <p:cNvPr id="3381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41272" y="2859680"/>
              <a:ext cx="282331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</a:t>
              </a:r>
            </a:p>
          </p:txBody>
        </p:sp>
        <p:sp>
          <p:nvSpPr>
            <p:cNvPr id="3381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41272" y="2551837"/>
              <a:ext cx="28233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sp>
        <p:nvSpPr>
          <p:cNvPr id="46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81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45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出自【趣你的PPT】(微信:qunideppt)：最优质的PPT资源库"/>
          <p:cNvSpPr>
            <a:spLocks/>
          </p:cNvSpPr>
          <p:nvPr/>
        </p:nvSpPr>
        <p:spPr bwMode="auto">
          <a:xfrm>
            <a:off x="1476375" y="2419350"/>
            <a:ext cx="2527300" cy="1274763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5BBB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2441575" y="2819400"/>
            <a:ext cx="563563" cy="469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1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lIns="19050" tIns="19050" rIns="19050" bIns="19050" anchor="ctr"/>
          <a:lstStyle/>
          <a:p>
            <a:pPr defTabSz="228600" eaLnBrk="1" fontAlgn="auto" hangingPunct="1">
              <a:spcBef>
                <a:spcPts val="0"/>
              </a:spcBef>
              <a:spcAft>
                <a:spcPts val="0"/>
              </a:spcAft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2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34820" name="出自【趣你的PPT】(微信:qunideppt)：最优质的PPT资源库"/>
          <p:cNvSpPr>
            <a:spLocks/>
          </p:cNvSpPr>
          <p:nvPr/>
        </p:nvSpPr>
        <p:spPr bwMode="auto">
          <a:xfrm>
            <a:off x="3702050" y="2417763"/>
            <a:ext cx="2528888" cy="127635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1D35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4695825" y="2814638"/>
            <a:ext cx="585788" cy="487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34" y="6152"/>
                </a:moveTo>
                <a:cubicBezTo>
                  <a:pt x="11406" y="6502"/>
                  <a:pt x="11552" y="6917"/>
                  <a:pt x="11672" y="7395"/>
                </a:cubicBezTo>
                <a:cubicBezTo>
                  <a:pt x="11747" y="7412"/>
                  <a:pt x="11886" y="7434"/>
                  <a:pt x="12089" y="7462"/>
                </a:cubicBezTo>
                <a:cubicBezTo>
                  <a:pt x="12291" y="7488"/>
                  <a:pt x="12501" y="7527"/>
                  <a:pt x="12715" y="7578"/>
                </a:cubicBezTo>
                <a:cubicBezTo>
                  <a:pt x="12929" y="7626"/>
                  <a:pt x="13120" y="7680"/>
                  <a:pt x="13289" y="7731"/>
                </a:cubicBezTo>
                <a:cubicBezTo>
                  <a:pt x="13459" y="7787"/>
                  <a:pt x="13543" y="7849"/>
                  <a:pt x="13543" y="7923"/>
                </a:cubicBezTo>
                <a:lnTo>
                  <a:pt x="13543" y="10328"/>
                </a:lnTo>
                <a:cubicBezTo>
                  <a:pt x="13543" y="10416"/>
                  <a:pt x="13459" y="10495"/>
                  <a:pt x="13289" y="10549"/>
                </a:cubicBezTo>
                <a:cubicBezTo>
                  <a:pt x="13120" y="10611"/>
                  <a:pt x="12929" y="10659"/>
                  <a:pt x="12715" y="10707"/>
                </a:cubicBezTo>
                <a:cubicBezTo>
                  <a:pt x="12501" y="10752"/>
                  <a:pt x="12289" y="10783"/>
                  <a:pt x="12077" y="10800"/>
                </a:cubicBezTo>
                <a:cubicBezTo>
                  <a:pt x="11867" y="10820"/>
                  <a:pt x="11731" y="10837"/>
                  <a:pt x="11672" y="10857"/>
                </a:cubicBezTo>
                <a:cubicBezTo>
                  <a:pt x="11566" y="11243"/>
                  <a:pt x="11430" y="11639"/>
                  <a:pt x="11255" y="12045"/>
                </a:cubicBezTo>
                <a:cubicBezTo>
                  <a:pt x="11430" y="12325"/>
                  <a:pt x="11594" y="12596"/>
                  <a:pt x="11757" y="12864"/>
                </a:cubicBezTo>
                <a:cubicBezTo>
                  <a:pt x="11919" y="13127"/>
                  <a:pt x="12100" y="13395"/>
                  <a:pt x="12303" y="13655"/>
                </a:cubicBezTo>
                <a:lnTo>
                  <a:pt x="12326" y="13787"/>
                </a:lnTo>
                <a:cubicBezTo>
                  <a:pt x="12326" y="13841"/>
                  <a:pt x="12249" y="13977"/>
                  <a:pt x="12096" y="14194"/>
                </a:cubicBezTo>
                <a:cubicBezTo>
                  <a:pt x="11940" y="14411"/>
                  <a:pt x="11762" y="14637"/>
                  <a:pt x="11559" y="14877"/>
                </a:cubicBezTo>
                <a:cubicBezTo>
                  <a:pt x="11357" y="15117"/>
                  <a:pt x="11166" y="15326"/>
                  <a:pt x="10992" y="15513"/>
                </a:cubicBezTo>
                <a:cubicBezTo>
                  <a:pt x="10813" y="15696"/>
                  <a:pt x="10702" y="15789"/>
                  <a:pt x="10658" y="15789"/>
                </a:cubicBezTo>
                <a:cubicBezTo>
                  <a:pt x="10643" y="15789"/>
                  <a:pt x="10566" y="15727"/>
                  <a:pt x="10427" y="15606"/>
                </a:cubicBezTo>
                <a:cubicBezTo>
                  <a:pt x="10288" y="15484"/>
                  <a:pt x="10135" y="15346"/>
                  <a:pt x="9966" y="15188"/>
                </a:cubicBezTo>
                <a:cubicBezTo>
                  <a:pt x="9796" y="15030"/>
                  <a:pt x="9638" y="14886"/>
                  <a:pt x="9493" y="14747"/>
                </a:cubicBezTo>
                <a:cubicBezTo>
                  <a:pt x="9344" y="14615"/>
                  <a:pt x="9250" y="14524"/>
                  <a:pt x="9205" y="14476"/>
                </a:cubicBezTo>
                <a:cubicBezTo>
                  <a:pt x="8866" y="14685"/>
                  <a:pt x="8537" y="14852"/>
                  <a:pt x="8212" y="14979"/>
                </a:cubicBezTo>
                <a:cubicBezTo>
                  <a:pt x="8212" y="15069"/>
                  <a:pt x="8200" y="15236"/>
                  <a:pt x="8179" y="15476"/>
                </a:cubicBezTo>
                <a:cubicBezTo>
                  <a:pt x="8156" y="15721"/>
                  <a:pt x="8127" y="15976"/>
                  <a:pt x="8090" y="16241"/>
                </a:cubicBezTo>
                <a:cubicBezTo>
                  <a:pt x="8052" y="16509"/>
                  <a:pt x="8005" y="16744"/>
                  <a:pt x="7948" y="16944"/>
                </a:cubicBezTo>
                <a:cubicBezTo>
                  <a:pt x="7892" y="17148"/>
                  <a:pt x="7833" y="17249"/>
                  <a:pt x="7774" y="17249"/>
                </a:cubicBezTo>
                <a:lnTo>
                  <a:pt x="5769" y="17249"/>
                </a:lnTo>
                <a:cubicBezTo>
                  <a:pt x="5708" y="17249"/>
                  <a:pt x="5651" y="17147"/>
                  <a:pt x="5595" y="16944"/>
                </a:cubicBezTo>
                <a:cubicBezTo>
                  <a:pt x="5538" y="16744"/>
                  <a:pt x="5494" y="16509"/>
                  <a:pt x="5463" y="16241"/>
                </a:cubicBezTo>
                <a:cubicBezTo>
                  <a:pt x="5435" y="15976"/>
                  <a:pt x="5406" y="15721"/>
                  <a:pt x="5385" y="15484"/>
                </a:cubicBezTo>
                <a:cubicBezTo>
                  <a:pt x="5362" y="15244"/>
                  <a:pt x="5352" y="15078"/>
                  <a:pt x="5352" y="14979"/>
                </a:cubicBezTo>
                <a:cubicBezTo>
                  <a:pt x="5013" y="14871"/>
                  <a:pt x="4682" y="14702"/>
                  <a:pt x="4359" y="14476"/>
                </a:cubicBezTo>
                <a:cubicBezTo>
                  <a:pt x="4126" y="14685"/>
                  <a:pt x="3895" y="14894"/>
                  <a:pt x="3667" y="15106"/>
                </a:cubicBezTo>
                <a:cubicBezTo>
                  <a:pt x="3439" y="15321"/>
                  <a:pt x="3213" y="15535"/>
                  <a:pt x="2996" y="15761"/>
                </a:cubicBezTo>
                <a:lnTo>
                  <a:pt x="2883" y="15789"/>
                </a:lnTo>
                <a:cubicBezTo>
                  <a:pt x="2855" y="15789"/>
                  <a:pt x="2751" y="15696"/>
                  <a:pt x="2573" y="15513"/>
                </a:cubicBezTo>
                <a:cubicBezTo>
                  <a:pt x="2396" y="15326"/>
                  <a:pt x="2212" y="15117"/>
                  <a:pt x="2022" y="14877"/>
                </a:cubicBezTo>
                <a:cubicBezTo>
                  <a:pt x="1829" y="14637"/>
                  <a:pt x="1657" y="14411"/>
                  <a:pt x="1504" y="14194"/>
                </a:cubicBezTo>
                <a:cubicBezTo>
                  <a:pt x="1349" y="13977"/>
                  <a:pt x="1273" y="13841"/>
                  <a:pt x="1273" y="13787"/>
                </a:cubicBezTo>
                <a:cubicBezTo>
                  <a:pt x="1273" y="13771"/>
                  <a:pt x="1320" y="13677"/>
                  <a:pt x="1419" y="13511"/>
                </a:cubicBezTo>
                <a:cubicBezTo>
                  <a:pt x="1516" y="13347"/>
                  <a:pt x="1629" y="13163"/>
                  <a:pt x="1751" y="12971"/>
                </a:cubicBezTo>
                <a:cubicBezTo>
                  <a:pt x="1876" y="12777"/>
                  <a:pt x="1991" y="12590"/>
                  <a:pt x="2100" y="12415"/>
                </a:cubicBezTo>
                <a:cubicBezTo>
                  <a:pt x="2210" y="12240"/>
                  <a:pt x="2278" y="12127"/>
                  <a:pt x="2309" y="12071"/>
                </a:cubicBezTo>
                <a:cubicBezTo>
                  <a:pt x="2135" y="11687"/>
                  <a:pt x="1989" y="11260"/>
                  <a:pt x="1869" y="10800"/>
                </a:cubicBezTo>
                <a:cubicBezTo>
                  <a:pt x="1794" y="10783"/>
                  <a:pt x="1655" y="10761"/>
                  <a:pt x="1452" y="10732"/>
                </a:cubicBezTo>
                <a:cubicBezTo>
                  <a:pt x="1250" y="10707"/>
                  <a:pt x="1043" y="10676"/>
                  <a:pt x="826" y="10639"/>
                </a:cubicBezTo>
                <a:cubicBezTo>
                  <a:pt x="612" y="10602"/>
                  <a:pt x="421" y="10554"/>
                  <a:pt x="252" y="10498"/>
                </a:cubicBezTo>
                <a:cubicBezTo>
                  <a:pt x="82" y="10439"/>
                  <a:pt x="0" y="10374"/>
                  <a:pt x="0" y="10300"/>
                </a:cubicBezTo>
                <a:lnTo>
                  <a:pt x="0" y="7869"/>
                </a:lnTo>
                <a:cubicBezTo>
                  <a:pt x="0" y="7798"/>
                  <a:pt x="82" y="7725"/>
                  <a:pt x="252" y="7660"/>
                </a:cubicBezTo>
                <a:cubicBezTo>
                  <a:pt x="421" y="7590"/>
                  <a:pt x="617" y="7539"/>
                  <a:pt x="838" y="7502"/>
                </a:cubicBezTo>
                <a:cubicBezTo>
                  <a:pt x="1059" y="7468"/>
                  <a:pt x="1273" y="7434"/>
                  <a:pt x="1476" y="7409"/>
                </a:cubicBezTo>
                <a:cubicBezTo>
                  <a:pt x="1678" y="7380"/>
                  <a:pt x="1817" y="7366"/>
                  <a:pt x="1892" y="7366"/>
                </a:cubicBezTo>
                <a:cubicBezTo>
                  <a:pt x="1982" y="6926"/>
                  <a:pt x="2121" y="6531"/>
                  <a:pt x="2309" y="6178"/>
                </a:cubicBezTo>
                <a:cubicBezTo>
                  <a:pt x="2135" y="5901"/>
                  <a:pt x="1965" y="5621"/>
                  <a:pt x="1796" y="5347"/>
                </a:cubicBezTo>
                <a:cubicBezTo>
                  <a:pt x="1629" y="5074"/>
                  <a:pt x="1452" y="4803"/>
                  <a:pt x="1273" y="4543"/>
                </a:cubicBezTo>
                <a:lnTo>
                  <a:pt x="1229" y="4407"/>
                </a:lnTo>
                <a:cubicBezTo>
                  <a:pt x="1229" y="4354"/>
                  <a:pt x="1304" y="4221"/>
                  <a:pt x="1457" y="4009"/>
                </a:cubicBezTo>
                <a:cubicBezTo>
                  <a:pt x="1612" y="3797"/>
                  <a:pt x="1789" y="3574"/>
                  <a:pt x="1987" y="3334"/>
                </a:cubicBezTo>
                <a:cubicBezTo>
                  <a:pt x="2187" y="3094"/>
                  <a:pt x="2375" y="2883"/>
                  <a:pt x="2551" y="2696"/>
                </a:cubicBezTo>
                <a:cubicBezTo>
                  <a:pt x="2728" y="2515"/>
                  <a:pt x="2839" y="2419"/>
                  <a:pt x="2883" y="2419"/>
                </a:cubicBezTo>
                <a:cubicBezTo>
                  <a:pt x="2900" y="2419"/>
                  <a:pt x="2975" y="2479"/>
                  <a:pt x="3114" y="2597"/>
                </a:cubicBezTo>
                <a:cubicBezTo>
                  <a:pt x="3253" y="2713"/>
                  <a:pt x="3408" y="2851"/>
                  <a:pt x="3578" y="3007"/>
                </a:cubicBezTo>
                <a:cubicBezTo>
                  <a:pt x="3745" y="3165"/>
                  <a:pt x="3907" y="3320"/>
                  <a:pt x="4060" y="3470"/>
                </a:cubicBezTo>
                <a:cubicBezTo>
                  <a:pt x="4215" y="3617"/>
                  <a:pt x="4307" y="3707"/>
                  <a:pt x="4336" y="3744"/>
                </a:cubicBezTo>
                <a:cubicBezTo>
                  <a:pt x="4660" y="3518"/>
                  <a:pt x="4999" y="3354"/>
                  <a:pt x="5352" y="3244"/>
                </a:cubicBezTo>
                <a:cubicBezTo>
                  <a:pt x="5352" y="3173"/>
                  <a:pt x="5362" y="3004"/>
                  <a:pt x="5385" y="2747"/>
                </a:cubicBezTo>
                <a:cubicBezTo>
                  <a:pt x="5406" y="2484"/>
                  <a:pt x="5435" y="2225"/>
                  <a:pt x="5463" y="1968"/>
                </a:cubicBezTo>
                <a:cubicBezTo>
                  <a:pt x="5494" y="1708"/>
                  <a:pt x="5534" y="1476"/>
                  <a:pt x="5583" y="1264"/>
                </a:cubicBezTo>
                <a:cubicBezTo>
                  <a:pt x="5630" y="1053"/>
                  <a:pt x="5694" y="948"/>
                  <a:pt x="5769" y="948"/>
                </a:cubicBezTo>
                <a:lnTo>
                  <a:pt x="7774" y="948"/>
                </a:lnTo>
                <a:cubicBezTo>
                  <a:pt x="7833" y="948"/>
                  <a:pt x="7892" y="1053"/>
                  <a:pt x="7948" y="1264"/>
                </a:cubicBezTo>
                <a:cubicBezTo>
                  <a:pt x="8005" y="1476"/>
                  <a:pt x="8047" y="1708"/>
                  <a:pt x="8078" y="1968"/>
                </a:cubicBezTo>
                <a:cubicBezTo>
                  <a:pt x="8109" y="2225"/>
                  <a:pt x="8134" y="2484"/>
                  <a:pt x="8156" y="2747"/>
                </a:cubicBezTo>
                <a:cubicBezTo>
                  <a:pt x="8179" y="3004"/>
                  <a:pt x="8198" y="3173"/>
                  <a:pt x="8212" y="3244"/>
                </a:cubicBezTo>
                <a:cubicBezTo>
                  <a:pt x="8551" y="3354"/>
                  <a:pt x="8873" y="3512"/>
                  <a:pt x="9182" y="3715"/>
                </a:cubicBezTo>
                <a:cubicBezTo>
                  <a:pt x="9415" y="3512"/>
                  <a:pt x="9650" y="3306"/>
                  <a:pt x="9886" y="3106"/>
                </a:cubicBezTo>
                <a:cubicBezTo>
                  <a:pt x="10123" y="2899"/>
                  <a:pt x="10352" y="2691"/>
                  <a:pt x="10568" y="2476"/>
                </a:cubicBezTo>
                <a:lnTo>
                  <a:pt x="10658" y="2419"/>
                </a:lnTo>
                <a:cubicBezTo>
                  <a:pt x="10688" y="2419"/>
                  <a:pt x="10792" y="2518"/>
                  <a:pt x="10968" y="2710"/>
                </a:cubicBezTo>
                <a:cubicBezTo>
                  <a:pt x="11145" y="2905"/>
                  <a:pt x="11331" y="3117"/>
                  <a:pt x="11526" y="3348"/>
                </a:cubicBezTo>
                <a:cubicBezTo>
                  <a:pt x="11721" y="3577"/>
                  <a:pt x="11900" y="3797"/>
                  <a:pt x="12060" y="4009"/>
                </a:cubicBezTo>
                <a:cubicBezTo>
                  <a:pt x="12223" y="4221"/>
                  <a:pt x="12303" y="4354"/>
                  <a:pt x="12303" y="4407"/>
                </a:cubicBezTo>
                <a:cubicBezTo>
                  <a:pt x="12303" y="4444"/>
                  <a:pt x="12253" y="4543"/>
                  <a:pt x="12152" y="4712"/>
                </a:cubicBezTo>
                <a:cubicBezTo>
                  <a:pt x="12049" y="4879"/>
                  <a:pt x="11936" y="5057"/>
                  <a:pt x="11813" y="5251"/>
                </a:cubicBezTo>
                <a:cubicBezTo>
                  <a:pt x="11689" y="5446"/>
                  <a:pt x="11568" y="5630"/>
                  <a:pt x="11453" y="5808"/>
                </a:cubicBezTo>
                <a:cubicBezTo>
                  <a:pt x="11335" y="5983"/>
                  <a:pt x="11260" y="6096"/>
                  <a:pt x="11234" y="6152"/>
                </a:cubicBezTo>
                <a:moveTo>
                  <a:pt x="6781" y="11545"/>
                </a:moveTo>
                <a:cubicBezTo>
                  <a:pt x="7061" y="11545"/>
                  <a:pt x="7322" y="11480"/>
                  <a:pt x="7570" y="11356"/>
                </a:cubicBezTo>
                <a:cubicBezTo>
                  <a:pt x="7819" y="11229"/>
                  <a:pt x="8036" y="11057"/>
                  <a:pt x="8219" y="10837"/>
                </a:cubicBezTo>
                <a:cubicBezTo>
                  <a:pt x="8403" y="10616"/>
                  <a:pt x="8546" y="10357"/>
                  <a:pt x="8652" y="10060"/>
                </a:cubicBezTo>
                <a:cubicBezTo>
                  <a:pt x="8758" y="9761"/>
                  <a:pt x="8810" y="9447"/>
                  <a:pt x="8810" y="9111"/>
                </a:cubicBezTo>
                <a:cubicBezTo>
                  <a:pt x="8810" y="8778"/>
                  <a:pt x="8758" y="8459"/>
                  <a:pt x="8652" y="8160"/>
                </a:cubicBezTo>
                <a:cubicBezTo>
                  <a:pt x="8546" y="7858"/>
                  <a:pt x="8403" y="7592"/>
                  <a:pt x="8219" y="7372"/>
                </a:cubicBezTo>
                <a:cubicBezTo>
                  <a:pt x="8036" y="7152"/>
                  <a:pt x="7819" y="6980"/>
                  <a:pt x="7570" y="6847"/>
                </a:cubicBezTo>
                <a:cubicBezTo>
                  <a:pt x="7322" y="6717"/>
                  <a:pt x="7061" y="6649"/>
                  <a:pt x="6781" y="6649"/>
                </a:cubicBezTo>
                <a:cubicBezTo>
                  <a:pt x="6211" y="6649"/>
                  <a:pt x="5727" y="6889"/>
                  <a:pt x="5329" y="7367"/>
                </a:cubicBezTo>
                <a:cubicBezTo>
                  <a:pt x="4931" y="7844"/>
                  <a:pt x="4731" y="8425"/>
                  <a:pt x="4731" y="9111"/>
                </a:cubicBezTo>
                <a:cubicBezTo>
                  <a:pt x="4731" y="9447"/>
                  <a:pt x="4785" y="9761"/>
                  <a:pt x="4896" y="10060"/>
                </a:cubicBezTo>
                <a:cubicBezTo>
                  <a:pt x="5004" y="10357"/>
                  <a:pt x="5150" y="10616"/>
                  <a:pt x="5334" y="10837"/>
                </a:cubicBezTo>
                <a:cubicBezTo>
                  <a:pt x="5517" y="11057"/>
                  <a:pt x="5736" y="11229"/>
                  <a:pt x="5988" y="11356"/>
                </a:cubicBezTo>
                <a:cubicBezTo>
                  <a:pt x="6240" y="11480"/>
                  <a:pt x="6501" y="11545"/>
                  <a:pt x="6781" y="11545"/>
                </a:cubicBezTo>
                <a:moveTo>
                  <a:pt x="20496" y="16952"/>
                </a:moveTo>
                <a:cubicBezTo>
                  <a:pt x="20428" y="17294"/>
                  <a:pt x="20341" y="17613"/>
                  <a:pt x="20235" y="17913"/>
                </a:cubicBezTo>
                <a:cubicBezTo>
                  <a:pt x="20251" y="17963"/>
                  <a:pt x="20294" y="18051"/>
                  <a:pt x="20364" y="18161"/>
                </a:cubicBezTo>
                <a:cubicBezTo>
                  <a:pt x="20437" y="18274"/>
                  <a:pt x="20508" y="18398"/>
                  <a:pt x="20574" y="18528"/>
                </a:cubicBezTo>
                <a:cubicBezTo>
                  <a:pt x="20642" y="18655"/>
                  <a:pt x="20701" y="18779"/>
                  <a:pt x="20755" y="18898"/>
                </a:cubicBezTo>
                <a:cubicBezTo>
                  <a:pt x="20807" y="19014"/>
                  <a:pt x="20833" y="19098"/>
                  <a:pt x="20833" y="19141"/>
                </a:cubicBezTo>
                <a:cubicBezTo>
                  <a:pt x="20833" y="19177"/>
                  <a:pt x="20762" y="19282"/>
                  <a:pt x="20626" y="19460"/>
                </a:cubicBezTo>
                <a:cubicBezTo>
                  <a:pt x="20487" y="19635"/>
                  <a:pt x="20324" y="19821"/>
                  <a:pt x="20141" y="20013"/>
                </a:cubicBezTo>
                <a:cubicBezTo>
                  <a:pt x="19957" y="20205"/>
                  <a:pt x="19778" y="20389"/>
                  <a:pt x="19611" y="20558"/>
                </a:cubicBezTo>
                <a:cubicBezTo>
                  <a:pt x="19442" y="20730"/>
                  <a:pt x="19333" y="20849"/>
                  <a:pt x="19289" y="20911"/>
                </a:cubicBezTo>
                <a:lnTo>
                  <a:pt x="19199" y="20968"/>
                </a:lnTo>
                <a:cubicBezTo>
                  <a:pt x="19169" y="20968"/>
                  <a:pt x="19107" y="20928"/>
                  <a:pt x="19013" y="20852"/>
                </a:cubicBezTo>
                <a:cubicBezTo>
                  <a:pt x="18919" y="20773"/>
                  <a:pt x="18823" y="20685"/>
                  <a:pt x="18726" y="20586"/>
                </a:cubicBezTo>
                <a:cubicBezTo>
                  <a:pt x="18630" y="20488"/>
                  <a:pt x="18533" y="20392"/>
                  <a:pt x="18439" y="20295"/>
                </a:cubicBezTo>
                <a:cubicBezTo>
                  <a:pt x="18345" y="20199"/>
                  <a:pt x="18284" y="20137"/>
                  <a:pt x="18253" y="20101"/>
                </a:cubicBezTo>
                <a:cubicBezTo>
                  <a:pt x="17975" y="20208"/>
                  <a:pt x="17681" y="20295"/>
                  <a:pt x="17373" y="20358"/>
                </a:cubicBezTo>
                <a:cubicBezTo>
                  <a:pt x="17359" y="20411"/>
                  <a:pt x="17323" y="20510"/>
                  <a:pt x="17274" y="20649"/>
                </a:cubicBezTo>
                <a:cubicBezTo>
                  <a:pt x="17220" y="20787"/>
                  <a:pt x="17161" y="20925"/>
                  <a:pt x="17097" y="21061"/>
                </a:cubicBezTo>
                <a:cubicBezTo>
                  <a:pt x="17034" y="21196"/>
                  <a:pt x="16973" y="21320"/>
                  <a:pt x="16911" y="21431"/>
                </a:cubicBezTo>
                <a:cubicBezTo>
                  <a:pt x="16853" y="21546"/>
                  <a:pt x="16798" y="21600"/>
                  <a:pt x="16754" y="21600"/>
                </a:cubicBezTo>
                <a:cubicBezTo>
                  <a:pt x="16709" y="21600"/>
                  <a:pt x="16577" y="21569"/>
                  <a:pt x="16361" y="21498"/>
                </a:cubicBezTo>
                <a:cubicBezTo>
                  <a:pt x="16142" y="21431"/>
                  <a:pt x="15906" y="21349"/>
                  <a:pt x="15655" y="21247"/>
                </a:cubicBezTo>
                <a:cubicBezTo>
                  <a:pt x="15405" y="21148"/>
                  <a:pt x="15179" y="21044"/>
                  <a:pt x="14979" y="20931"/>
                </a:cubicBezTo>
                <a:cubicBezTo>
                  <a:pt x="14779" y="20818"/>
                  <a:pt x="14680" y="20719"/>
                  <a:pt x="14680" y="20629"/>
                </a:cubicBezTo>
                <a:cubicBezTo>
                  <a:pt x="14680" y="20420"/>
                  <a:pt x="14699" y="20205"/>
                  <a:pt x="14737" y="19985"/>
                </a:cubicBezTo>
                <a:cubicBezTo>
                  <a:pt x="14774" y="19765"/>
                  <a:pt x="14810" y="19556"/>
                  <a:pt x="14838" y="19355"/>
                </a:cubicBezTo>
                <a:cubicBezTo>
                  <a:pt x="14718" y="19248"/>
                  <a:pt x="14612" y="19129"/>
                  <a:pt x="14518" y="18999"/>
                </a:cubicBezTo>
                <a:cubicBezTo>
                  <a:pt x="14424" y="18870"/>
                  <a:pt x="14339" y="18731"/>
                  <a:pt x="14264" y="18587"/>
                </a:cubicBezTo>
                <a:cubicBezTo>
                  <a:pt x="14092" y="18607"/>
                  <a:pt x="13920" y="18618"/>
                  <a:pt x="13750" y="18630"/>
                </a:cubicBezTo>
                <a:cubicBezTo>
                  <a:pt x="13583" y="18638"/>
                  <a:pt x="13414" y="18641"/>
                  <a:pt x="13251" y="18641"/>
                </a:cubicBezTo>
                <a:lnTo>
                  <a:pt x="13087" y="18641"/>
                </a:lnTo>
                <a:cubicBezTo>
                  <a:pt x="13037" y="18641"/>
                  <a:pt x="13007" y="18590"/>
                  <a:pt x="12990" y="18491"/>
                </a:cubicBezTo>
                <a:cubicBezTo>
                  <a:pt x="12976" y="18418"/>
                  <a:pt x="12945" y="18260"/>
                  <a:pt x="12901" y="18011"/>
                </a:cubicBezTo>
                <a:cubicBezTo>
                  <a:pt x="12856" y="17763"/>
                  <a:pt x="12804" y="17503"/>
                  <a:pt x="12748" y="17229"/>
                </a:cubicBezTo>
                <a:cubicBezTo>
                  <a:pt x="12691" y="16953"/>
                  <a:pt x="12644" y="16704"/>
                  <a:pt x="12609" y="16478"/>
                </a:cubicBezTo>
                <a:cubicBezTo>
                  <a:pt x="12569" y="16252"/>
                  <a:pt x="12552" y="16123"/>
                  <a:pt x="12552" y="16086"/>
                </a:cubicBezTo>
                <a:cubicBezTo>
                  <a:pt x="12552" y="16032"/>
                  <a:pt x="12602" y="15973"/>
                  <a:pt x="12703" y="15911"/>
                </a:cubicBezTo>
                <a:cubicBezTo>
                  <a:pt x="12804" y="15849"/>
                  <a:pt x="12922" y="15784"/>
                  <a:pt x="13054" y="15713"/>
                </a:cubicBezTo>
                <a:cubicBezTo>
                  <a:pt x="13183" y="15645"/>
                  <a:pt x="13310" y="15592"/>
                  <a:pt x="13430" y="15546"/>
                </a:cubicBezTo>
                <a:cubicBezTo>
                  <a:pt x="13550" y="15501"/>
                  <a:pt x="13633" y="15470"/>
                  <a:pt x="13677" y="15453"/>
                </a:cubicBezTo>
                <a:cubicBezTo>
                  <a:pt x="13708" y="15241"/>
                  <a:pt x="13743" y="15069"/>
                  <a:pt x="13786" y="14922"/>
                </a:cubicBezTo>
                <a:cubicBezTo>
                  <a:pt x="13826" y="14778"/>
                  <a:pt x="13885" y="14615"/>
                  <a:pt x="13960" y="14423"/>
                </a:cubicBezTo>
                <a:cubicBezTo>
                  <a:pt x="13929" y="14389"/>
                  <a:pt x="13882" y="14310"/>
                  <a:pt x="13814" y="14194"/>
                </a:cubicBezTo>
                <a:cubicBezTo>
                  <a:pt x="13746" y="14075"/>
                  <a:pt x="13677" y="13951"/>
                  <a:pt x="13604" y="13824"/>
                </a:cubicBezTo>
                <a:cubicBezTo>
                  <a:pt x="13534" y="13694"/>
                  <a:pt x="13470" y="13567"/>
                  <a:pt x="13419" y="13446"/>
                </a:cubicBezTo>
                <a:cubicBezTo>
                  <a:pt x="13367" y="13325"/>
                  <a:pt x="13341" y="13243"/>
                  <a:pt x="13341" y="13209"/>
                </a:cubicBezTo>
                <a:cubicBezTo>
                  <a:pt x="13341" y="13172"/>
                  <a:pt x="13409" y="13065"/>
                  <a:pt x="13548" y="12887"/>
                </a:cubicBezTo>
                <a:cubicBezTo>
                  <a:pt x="13687" y="12715"/>
                  <a:pt x="13849" y="12531"/>
                  <a:pt x="14033" y="12336"/>
                </a:cubicBezTo>
                <a:cubicBezTo>
                  <a:pt x="14216" y="12144"/>
                  <a:pt x="14393" y="11961"/>
                  <a:pt x="14562" y="11797"/>
                </a:cubicBezTo>
                <a:cubicBezTo>
                  <a:pt x="14732" y="11628"/>
                  <a:pt x="14838" y="11517"/>
                  <a:pt x="14883" y="11467"/>
                </a:cubicBezTo>
                <a:lnTo>
                  <a:pt x="14974" y="11410"/>
                </a:lnTo>
                <a:cubicBezTo>
                  <a:pt x="15005" y="11410"/>
                  <a:pt x="15066" y="11450"/>
                  <a:pt x="15160" y="11526"/>
                </a:cubicBezTo>
                <a:cubicBezTo>
                  <a:pt x="15254" y="11599"/>
                  <a:pt x="15349" y="11690"/>
                  <a:pt x="15447" y="11789"/>
                </a:cubicBezTo>
                <a:cubicBezTo>
                  <a:pt x="15544" y="11887"/>
                  <a:pt x="15640" y="11983"/>
                  <a:pt x="15735" y="12076"/>
                </a:cubicBezTo>
                <a:cubicBezTo>
                  <a:pt x="15829" y="12175"/>
                  <a:pt x="15890" y="12237"/>
                  <a:pt x="15920" y="12277"/>
                </a:cubicBezTo>
                <a:cubicBezTo>
                  <a:pt x="16184" y="12167"/>
                  <a:pt x="16469" y="12082"/>
                  <a:pt x="16777" y="12017"/>
                </a:cubicBezTo>
                <a:cubicBezTo>
                  <a:pt x="16791" y="11964"/>
                  <a:pt x="16827" y="11868"/>
                  <a:pt x="16878" y="11726"/>
                </a:cubicBezTo>
                <a:cubicBezTo>
                  <a:pt x="16930" y="11588"/>
                  <a:pt x="16991" y="11450"/>
                  <a:pt x="17064" y="11317"/>
                </a:cubicBezTo>
                <a:cubicBezTo>
                  <a:pt x="17135" y="11178"/>
                  <a:pt x="17201" y="11057"/>
                  <a:pt x="17262" y="10941"/>
                </a:cubicBezTo>
                <a:cubicBezTo>
                  <a:pt x="17321" y="10831"/>
                  <a:pt x="17373" y="10775"/>
                  <a:pt x="17420" y="10775"/>
                </a:cubicBezTo>
                <a:cubicBezTo>
                  <a:pt x="17448" y="10775"/>
                  <a:pt x="17575" y="10806"/>
                  <a:pt x="17803" y="10871"/>
                </a:cubicBezTo>
                <a:cubicBezTo>
                  <a:pt x="18027" y="10930"/>
                  <a:pt x="18265" y="11015"/>
                  <a:pt x="18517" y="11119"/>
                </a:cubicBezTo>
                <a:cubicBezTo>
                  <a:pt x="18768" y="11224"/>
                  <a:pt x="18997" y="11328"/>
                  <a:pt x="19199" y="11438"/>
                </a:cubicBezTo>
                <a:cubicBezTo>
                  <a:pt x="19402" y="11546"/>
                  <a:pt x="19503" y="11647"/>
                  <a:pt x="19503" y="11746"/>
                </a:cubicBezTo>
                <a:cubicBezTo>
                  <a:pt x="19503" y="11955"/>
                  <a:pt x="19482" y="12167"/>
                  <a:pt x="19442" y="12384"/>
                </a:cubicBezTo>
                <a:cubicBezTo>
                  <a:pt x="19399" y="12599"/>
                  <a:pt x="19364" y="12810"/>
                  <a:pt x="19333" y="13017"/>
                </a:cubicBezTo>
                <a:cubicBezTo>
                  <a:pt x="19453" y="13124"/>
                  <a:pt x="19562" y="13245"/>
                  <a:pt x="19656" y="13375"/>
                </a:cubicBezTo>
                <a:cubicBezTo>
                  <a:pt x="19750" y="13505"/>
                  <a:pt x="19835" y="13643"/>
                  <a:pt x="19910" y="13787"/>
                </a:cubicBezTo>
                <a:cubicBezTo>
                  <a:pt x="20096" y="13771"/>
                  <a:pt x="20282" y="13756"/>
                  <a:pt x="20466" y="13748"/>
                </a:cubicBezTo>
                <a:cubicBezTo>
                  <a:pt x="20651" y="13737"/>
                  <a:pt x="20830" y="13734"/>
                  <a:pt x="21002" y="13734"/>
                </a:cubicBezTo>
                <a:cubicBezTo>
                  <a:pt x="21061" y="13734"/>
                  <a:pt x="21129" y="13852"/>
                  <a:pt x="21205" y="14092"/>
                </a:cubicBezTo>
                <a:cubicBezTo>
                  <a:pt x="21280" y="14333"/>
                  <a:pt x="21346" y="14604"/>
                  <a:pt x="21402" y="14911"/>
                </a:cubicBezTo>
                <a:cubicBezTo>
                  <a:pt x="21459" y="15216"/>
                  <a:pt x="21506" y="15507"/>
                  <a:pt x="21544" y="15784"/>
                </a:cubicBezTo>
                <a:cubicBezTo>
                  <a:pt x="21581" y="16058"/>
                  <a:pt x="21600" y="16236"/>
                  <a:pt x="21600" y="16315"/>
                </a:cubicBezTo>
                <a:cubicBezTo>
                  <a:pt x="21600" y="16371"/>
                  <a:pt x="21548" y="16427"/>
                  <a:pt x="21447" y="16492"/>
                </a:cubicBezTo>
                <a:cubicBezTo>
                  <a:pt x="21346" y="16554"/>
                  <a:pt x="21235" y="16614"/>
                  <a:pt x="21115" y="16665"/>
                </a:cubicBezTo>
                <a:cubicBezTo>
                  <a:pt x="20995" y="16721"/>
                  <a:pt x="20873" y="16777"/>
                  <a:pt x="20748" y="16837"/>
                </a:cubicBezTo>
                <a:cubicBezTo>
                  <a:pt x="20623" y="16893"/>
                  <a:pt x="20541" y="16933"/>
                  <a:pt x="20496" y="16952"/>
                </a:cubicBezTo>
                <a:moveTo>
                  <a:pt x="20515" y="6070"/>
                </a:moveTo>
                <a:cubicBezTo>
                  <a:pt x="20416" y="6395"/>
                  <a:pt x="20301" y="6678"/>
                  <a:pt x="20164" y="6920"/>
                </a:cubicBezTo>
                <a:cubicBezTo>
                  <a:pt x="20181" y="6960"/>
                  <a:pt x="20211" y="7030"/>
                  <a:pt x="20256" y="7143"/>
                </a:cubicBezTo>
                <a:cubicBezTo>
                  <a:pt x="20301" y="7256"/>
                  <a:pt x="20353" y="7378"/>
                  <a:pt x="20409" y="7510"/>
                </a:cubicBezTo>
                <a:cubicBezTo>
                  <a:pt x="20463" y="7640"/>
                  <a:pt x="20510" y="7759"/>
                  <a:pt x="20550" y="7869"/>
                </a:cubicBezTo>
                <a:cubicBezTo>
                  <a:pt x="20586" y="7974"/>
                  <a:pt x="20604" y="8041"/>
                  <a:pt x="20604" y="8058"/>
                </a:cubicBezTo>
                <a:cubicBezTo>
                  <a:pt x="20604" y="8112"/>
                  <a:pt x="20520" y="8216"/>
                  <a:pt x="20353" y="8375"/>
                </a:cubicBezTo>
                <a:cubicBezTo>
                  <a:pt x="20183" y="8533"/>
                  <a:pt x="19995" y="8696"/>
                  <a:pt x="19788" y="8863"/>
                </a:cubicBezTo>
                <a:cubicBezTo>
                  <a:pt x="19581" y="9027"/>
                  <a:pt x="19388" y="9176"/>
                  <a:pt x="19209" y="9309"/>
                </a:cubicBezTo>
                <a:cubicBezTo>
                  <a:pt x="19027" y="9439"/>
                  <a:pt x="18931" y="9501"/>
                  <a:pt x="18914" y="9501"/>
                </a:cubicBezTo>
                <a:cubicBezTo>
                  <a:pt x="18886" y="9501"/>
                  <a:pt x="18832" y="9462"/>
                  <a:pt x="18757" y="9374"/>
                </a:cubicBezTo>
                <a:cubicBezTo>
                  <a:pt x="18684" y="9289"/>
                  <a:pt x="18601" y="9193"/>
                  <a:pt x="18514" y="9083"/>
                </a:cubicBezTo>
                <a:cubicBezTo>
                  <a:pt x="18430" y="8979"/>
                  <a:pt x="18352" y="8871"/>
                  <a:pt x="18284" y="8767"/>
                </a:cubicBezTo>
                <a:cubicBezTo>
                  <a:pt x="18215" y="8663"/>
                  <a:pt x="18168" y="8592"/>
                  <a:pt x="18138" y="8558"/>
                </a:cubicBezTo>
                <a:cubicBezTo>
                  <a:pt x="18032" y="8592"/>
                  <a:pt x="17926" y="8620"/>
                  <a:pt x="17815" y="8640"/>
                </a:cubicBezTo>
                <a:cubicBezTo>
                  <a:pt x="17707" y="8657"/>
                  <a:pt x="17596" y="8657"/>
                  <a:pt x="17483" y="8640"/>
                </a:cubicBezTo>
                <a:lnTo>
                  <a:pt x="17326" y="8640"/>
                </a:lnTo>
                <a:cubicBezTo>
                  <a:pt x="17297" y="8674"/>
                  <a:pt x="17250" y="8750"/>
                  <a:pt x="17192" y="8863"/>
                </a:cubicBezTo>
                <a:cubicBezTo>
                  <a:pt x="17130" y="8973"/>
                  <a:pt x="17067" y="9092"/>
                  <a:pt x="16994" y="9213"/>
                </a:cubicBezTo>
                <a:cubicBezTo>
                  <a:pt x="16923" y="9335"/>
                  <a:pt x="16853" y="9442"/>
                  <a:pt x="16784" y="9529"/>
                </a:cubicBezTo>
                <a:cubicBezTo>
                  <a:pt x="16718" y="9620"/>
                  <a:pt x="16669" y="9668"/>
                  <a:pt x="16638" y="9668"/>
                </a:cubicBezTo>
                <a:cubicBezTo>
                  <a:pt x="16610" y="9668"/>
                  <a:pt x="16495" y="9617"/>
                  <a:pt x="16302" y="9518"/>
                </a:cubicBezTo>
                <a:cubicBezTo>
                  <a:pt x="16106" y="9419"/>
                  <a:pt x="15902" y="9304"/>
                  <a:pt x="15687" y="9171"/>
                </a:cubicBezTo>
                <a:cubicBezTo>
                  <a:pt x="15473" y="9041"/>
                  <a:pt x="15278" y="8911"/>
                  <a:pt x="15101" y="8778"/>
                </a:cubicBezTo>
                <a:cubicBezTo>
                  <a:pt x="14925" y="8649"/>
                  <a:pt x="14835" y="8558"/>
                  <a:pt x="14835" y="8505"/>
                </a:cubicBezTo>
                <a:cubicBezTo>
                  <a:pt x="14835" y="8488"/>
                  <a:pt x="14847" y="8420"/>
                  <a:pt x="14868" y="8307"/>
                </a:cubicBezTo>
                <a:cubicBezTo>
                  <a:pt x="14892" y="8194"/>
                  <a:pt x="14923" y="8073"/>
                  <a:pt x="14960" y="7948"/>
                </a:cubicBezTo>
                <a:cubicBezTo>
                  <a:pt x="14998" y="7824"/>
                  <a:pt x="15031" y="7700"/>
                  <a:pt x="15061" y="7579"/>
                </a:cubicBezTo>
                <a:cubicBezTo>
                  <a:pt x="15092" y="7457"/>
                  <a:pt x="15113" y="7378"/>
                  <a:pt x="15130" y="7341"/>
                </a:cubicBezTo>
                <a:cubicBezTo>
                  <a:pt x="14958" y="7132"/>
                  <a:pt x="14814" y="6867"/>
                  <a:pt x="14701" y="6542"/>
                </a:cubicBezTo>
                <a:cubicBezTo>
                  <a:pt x="14303" y="6525"/>
                  <a:pt x="14021" y="6503"/>
                  <a:pt x="13856" y="6475"/>
                </a:cubicBezTo>
                <a:cubicBezTo>
                  <a:pt x="13692" y="6446"/>
                  <a:pt x="13581" y="6364"/>
                  <a:pt x="13529" y="6226"/>
                </a:cubicBezTo>
                <a:cubicBezTo>
                  <a:pt x="13477" y="6085"/>
                  <a:pt x="13459" y="5850"/>
                  <a:pt x="13473" y="5514"/>
                </a:cubicBezTo>
                <a:cubicBezTo>
                  <a:pt x="13489" y="5184"/>
                  <a:pt x="13473" y="4693"/>
                  <a:pt x="13428" y="4043"/>
                </a:cubicBezTo>
                <a:cubicBezTo>
                  <a:pt x="13428" y="3987"/>
                  <a:pt x="13475" y="3936"/>
                  <a:pt x="13569" y="3880"/>
                </a:cubicBezTo>
                <a:cubicBezTo>
                  <a:pt x="13663" y="3826"/>
                  <a:pt x="13774" y="3784"/>
                  <a:pt x="13901" y="3744"/>
                </a:cubicBezTo>
                <a:cubicBezTo>
                  <a:pt x="14028" y="3707"/>
                  <a:pt x="14155" y="3685"/>
                  <a:pt x="14280" y="3665"/>
                </a:cubicBezTo>
                <a:cubicBezTo>
                  <a:pt x="14402" y="3645"/>
                  <a:pt x="14487" y="3628"/>
                  <a:pt x="14532" y="3609"/>
                </a:cubicBezTo>
                <a:cubicBezTo>
                  <a:pt x="14607" y="3315"/>
                  <a:pt x="14722" y="3024"/>
                  <a:pt x="14880" y="2747"/>
                </a:cubicBezTo>
                <a:cubicBezTo>
                  <a:pt x="14866" y="2708"/>
                  <a:pt x="14835" y="2632"/>
                  <a:pt x="14791" y="2510"/>
                </a:cubicBezTo>
                <a:cubicBezTo>
                  <a:pt x="14746" y="2389"/>
                  <a:pt x="14699" y="2265"/>
                  <a:pt x="14650" y="2137"/>
                </a:cubicBezTo>
                <a:cubicBezTo>
                  <a:pt x="14602" y="2010"/>
                  <a:pt x="14558" y="1897"/>
                  <a:pt x="14522" y="1793"/>
                </a:cubicBezTo>
                <a:cubicBezTo>
                  <a:pt x="14482" y="1689"/>
                  <a:pt x="14466" y="1618"/>
                  <a:pt x="14466" y="1584"/>
                </a:cubicBezTo>
                <a:cubicBezTo>
                  <a:pt x="14466" y="1528"/>
                  <a:pt x="14546" y="1429"/>
                  <a:pt x="14706" y="1279"/>
                </a:cubicBezTo>
                <a:cubicBezTo>
                  <a:pt x="14868" y="1130"/>
                  <a:pt x="15052" y="971"/>
                  <a:pt x="15259" y="805"/>
                </a:cubicBezTo>
                <a:cubicBezTo>
                  <a:pt x="15464" y="641"/>
                  <a:pt x="15659" y="491"/>
                  <a:pt x="15840" y="367"/>
                </a:cubicBezTo>
                <a:cubicBezTo>
                  <a:pt x="16019" y="240"/>
                  <a:pt x="16125" y="178"/>
                  <a:pt x="16154" y="178"/>
                </a:cubicBezTo>
                <a:cubicBezTo>
                  <a:pt x="16184" y="178"/>
                  <a:pt x="16234" y="217"/>
                  <a:pt x="16302" y="296"/>
                </a:cubicBezTo>
                <a:cubicBezTo>
                  <a:pt x="16368" y="381"/>
                  <a:pt x="16445" y="477"/>
                  <a:pt x="16532" y="590"/>
                </a:cubicBezTo>
                <a:cubicBezTo>
                  <a:pt x="16620" y="700"/>
                  <a:pt x="16695" y="808"/>
                  <a:pt x="16763" y="906"/>
                </a:cubicBezTo>
                <a:cubicBezTo>
                  <a:pt x="16829" y="1005"/>
                  <a:pt x="16878" y="1073"/>
                  <a:pt x="16909" y="1110"/>
                </a:cubicBezTo>
                <a:cubicBezTo>
                  <a:pt x="17015" y="1073"/>
                  <a:pt x="17123" y="1048"/>
                  <a:pt x="17229" y="1028"/>
                </a:cubicBezTo>
                <a:cubicBezTo>
                  <a:pt x="17340" y="1008"/>
                  <a:pt x="17450" y="1008"/>
                  <a:pt x="17563" y="1028"/>
                </a:cubicBezTo>
                <a:lnTo>
                  <a:pt x="17721" y="1028"/>
                </a:lnTo>
                <a:cubicBezTo>
                  <a:pt x="17735" y="994"/>
                  <a:pt x="17778" y="918"/>
                  <a:pt x="17846" y="805"/>
                </a:cubicBezTo>
                <a:cubicBezTo>
                  <a:pt x="17912" y="692"/>
                  <a:pt x="17982" y="579"/>
                  <a:pt x="18053" y="460"/>
                </a:cubicBezTo>
                <a:cubicBezTo>
                  <a:pt x="18124" y="342"/>
                  <a:pt x="18189" y="237"/>
                  <a:pt x="18251" y="144"/>
                </a:cubicBezTo>
                <a:cubicBezTo>
                  <a:pt x="18310" y="51"/>
                  <a:pt x="18354" y="0"/>
                  <a:pt x="18385" y="0"/>
                </a:cubicBezTo>
                <a:cubicBezTo>
                  <a:pt x="18415" y="0"/>
                  <a:pt x="18528" y="54"/>
                  <a:pt x="18724" y="158"/>
                </a:cubicBezTo>
                <a:cubicBezTo>
                  <a:pt x="18919" y="260"/>
                  <a:pt x="19129" y="378"/>
                  <a:pt x="19350" y="508"/>
                </a:cubicBezTo>
                <a:cubicBezTo>
                  <a:pt x="19571" y="641"/>
                  <a:pt x="19771" y="765"/>
                  <a:pt x="19945" y="892"/>
                </a:cubicBezTo>
                <a:cubicBezTo>
                  <a:pt x="20122" y="1019"/>
                  <a:pt x="20211" y="1110"/>
                  <a:pt x="20211" y="1163"/>
                </a:cubicBezTo>
                <a:cubicBezTo>
                  <a:pt x="20211" y="1200"/>
                  <a:pt x="20197" y="1268"/>
                  <a:pt x="20164" y="1372"/>
                </a:cubicBezTo>
                <a:cubicBezTo>
                  <a:pt x="20136" y="1477"/>
                  <a:pt x="20105" y="1593"/>
                  <a:pt x="20075" y="1725"/>
                </a:cubicBezTo>
                <a:cubicBezTo>
                  <a:pt x="20047" y="1855"/>
                  <a:pt x="20014" y="1979"/>
                  <a:pt x="19981" y="2095"/>
                </a:cubicBezTo>
                <a:cubicBezTo>
                  <a:pt x="19945" y="2214"/>
                  <a:pt x="19922" y="2290"/>
                  <a:pt x="19908" y="2327"/>
                </a:cubicBezTo>
                <a:cubicBezTo>
                  <a:pt x="20058" y="2552"/>
                  <a:pt x="20204" y="2824"/>
                  <a:pt x="20345" y="3137"/>
                </a:cubicBezTo>
                <a:cubicBezTo>
                  <a:pt x="20729" y="3174"/>
                  <a:pt x="21007" y="3205"/>
                  <a:pt x="21181" y="3233"/>
                </a:cubicBezTo>
                <a:cubicBezTo>
                  <a:pt x="21353" y="3258"/>
                  <a:pt x="21461" y="3343"/>
                  <a:pt x="21506" y="3478"/>
                </a:cubicBezTo>
                <a:cubicBezTo>
                  <a:pt x="21551" y="3623"/>
                  <a:pt x="21572" y="3854"/>
                  <a:pt x="21562" y="4184"/>
                </a:cubicBezTo>
                <a:cubicBezTo>
                  <a:pt x="21555" y="4515"/>
                  <a:pt x="21567" y="4995"/>
                  <a:pt x="21598" y="5624"/>
                </a:cubicBezTo>
                <a:cubicBezTo>
                  <a:pt x="21598" y="5678"/>
                  <a:pt x="21551" y="5735"/>
                  <a:pt x="21456" y="5794"/>
                </a:cubicBezTo>
                <a:cubicBezTo>
                  <a:pt x="21362" y="5850"/>
                  <a:pt x="21254" y="5901"/>
                  <a:pt x="21136" y="5935"/>
                </a:cubicBezTo>
                <a:cubicBezTo>
                  <a:pt x="21014" y="5972"/>
                  <a:pt x="20894" y="6000"/>
                  <a:pt x="20769" y="6017"/>
                </a:cubicBezTo>
                <a:cubicBezTo>
                  <a:pt x="20647" y="6034"/>
                  <a:pt x="20560" y="6054"/>
                  <a:pt x="20515" y="6070"/>
                </a:cubicBezTo>
                <a:moveTo>
                  <a:pt x="15739" y="16167"/>
                </a:moveTo>
                <a:cubicBezTo>
                  <a:pt x="15739" y="16611"/>
                  <a:pt x="15869" y="16992"/>
                  <a:pt x="16130" y="17317"/>
                </a:cubicBezTo>
                <a:cubicBezTo>
                  <a:pt x="16389" y="17641"/>
                  <a:pt x="16704" y="17802"/>
                  <a:pt x="17081" y="17802"/>
                </a:cubicBezTo>
                <a:cubicBezTo>
                  <a:pt x="17448" y="17802"/>
                  <a:pt x="17766" y="17647"/>
                  <a:pt x="18034" y="17339"/>
                </a:cubicBezTo>
                <a:cubicBezTo>
                  <a:pt x="18300" y="17023"/>
                  <a:pt x="18434" y="16639"/>
                  <a:pt x="18434" y="16167"/>
                </a:cubicBezTo>
                <a:cubicBezTo>
                  <a:pt x="18434" y="15724"/>
                  <a:pt x="18302" y="15351"/>
                  <a:pt x="18044" y="15038"/>
                </a:cubicBezTo>
                <a:cubicBezTo>
                  <a:pt x="17785" y="14727"/>
                  <a:pt x="17465" y="14572"/>
                  <a:pt x="17081" y="14572"/>
                </a:cubicBezTo>
                <a:cubicBezTo>
                  <a:pt x="16714" y="14572"/>
                  <a:pt x="16396" y="14727"/>
                  <a:pt x="16135" y="15038"/>
                </a:cubicBezTo>
                <a:cubicBezTo>
                  <a:pt x="15869" y="15351"/>
                  <a:pt x="15739" y="15724"/>
                  <a:pt x="15739" y="16167"/>
                </a:cubicBezTo>
                <a:moveTo>
                  <a:pt x="16292" y="4825"/>
                </a:moveTo>
                <a:cubicBezTo>
                  <a:pt x="16292" y="5249"/>
                  <a:pt x="16410" y="5602"/>
                  <a:pt x="16648" y="5887"/>
                </a:cubicBezTo>
                <a:cubicBezTo>
                  <a:pt x="16883" y="6172"/>
                  <a:pt x="17173" y="6313"/>
                  <a:pt x="17509" y="6313"/>
                </a:cubicBezTo>
                <a:cubicBezTo>
                  <a:pt x="17862" y="6313"/>
                  <a:pt x="18159" y="6172"/>
                  <a:pt x="18399" y="5887"/>
                </a:cubicBezTo>
                <a:cubicBezTo>
                  <a:pt x="18639" y="5602"/>
                  <a:pt x="18759" y="5257"/>
                  <a:pt x="18759" y="4853"/>
                </a:cubicBezTo>
                <a:cubicBezTo>
                  <a:pt x="18759" y="4430"/>
                  <a:pt x="18641" y="4074"/>
                  <a:pt x="18404" y="3786"/>
                </a:cubicBezTo>
                <a:cubicBezTo>
                  <a:pt x="18168" y="3495"/>
                  <a:pt x="17876" y="3354"/>
                  <a:pt x="17530" y="3354"/>
                </a:cubicBezTo>
                <a:cubicBezTo>
                  <a:pt x="17177" y="3354"/>
                  <a:pt x="16883" y="3495"/>
                  <a:pt x="16648" y="3786"/>
                </a:cubicBezTo>
                <a:cubicBezTo>
                  <a:pt x="16408" y="4074"/>
                  <a:pt x="16292" y="4421"/>
                  <a:pt x="16292" y="4825"/>
                </a:cubicBezTo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lIns="19050" tIns="19050" rIns="19050" bIns="19050" anchor="ctr"/>
          <a:lstStyle/>
          <a:p>
            <a:pPr defTabSz="228600" eaLnBrk="1" fontAlgn="auto" hangingPunct="1">
              <a:spcBef>
                <a:spcPts val="0"/>
              </a:spcBef>
              <a:spcAft>
                <a:spcPts val="0"/>
              </a:spcAft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2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34822" name="出自【趣你的PPT】(微信:qunideppt)：最优质的PPT资源库"/>
          <p:cNvSpPr>
            <a:spLocks/>
          </p:cNvSpPr>
          <p:nvPr/>
        </p:nvSpPr>
        <p:spPr bwMode="auto">
          <a:xfrm>
            <a:off x="5932488" y="2417763"/>
            <a:ext cx="2527300" cy="127635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5BBB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6973888" y="2801938"/>
            <a:ext cx="584200" cy="488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65" y="0"/>
                </a:moveTo>
                <a:cubicBezTo>
                  <a:pt x="9365" y="0"/>
                  <a:pt x="9963" y="51"/>
                  <a:pt x="10556" y="155"/>
                </a:cubicBezTo>
                <a:cubicBezTo>
                  <a:pt x="11152" y="260"/>
                  <a:pt x="11733" y="418"/>
                  <a:pt x="12303" y="632"/>
                </a:cubicBezTo>
                <a:cubicBezTo>
                  <a:pt x="12950" y="898"/>
                  <a:pt x="13588" y="1240"/>
                  <a:pt x="14219" y="1663"/>
                </a:cubicBezTo>
                <a:cubicBezTo>
                  <a:pt x="14850" y="2087"/>
                  <a:pt x="15412" y="2598"/>
                  <a:pt x="15904" y="3199"/>
                </a:cubicBezTo>
                <a:cubicBezTo>
                  <a:pt x="16396" y="3798"/>
                  <a:pt x="16791" y="4475"/>
                  <a:pt x="17088" y="5229"/>
                </a:cubicBezTo>
                <a:cubicBezTo>
                  <a:pt x="17382" y="5989"/>
                  <a:pt x="17530" y="6813"/>
                  <a:pt x="17530" y="7703"/>
                </a:cubicBezTo>
                <a:cubicBezTo>
                  <a:pt x="17530" y="8586"/>
                  <a:pt x="17382" y="9408"/>
                  <a:pt x="17088" y="10162"/>
                </a:cubicBezTo>
                <a:cubicBezTo>
                  <a:pt x="16791" y="10921"/>
                  <a:pt x="16396" y="11596"/>
                  <a:pt x="15904" y="12186"/>
                </a:cubicBezTo>
                <a:cubicBezTo>
                  <a:pt x="15412" y="12776"/>
                  <a:pt x="14850" y="13287"/>
                  <a:pt x="14219" y="13719"/>
                </a:cubicBezTo>
                <a:cubicBezTo>
                  <a:pt x="13588" y="14152"/>
                  <a:pt x="12950" y="14499"/>
                  <a:pt x="12303" y="14758"/>
                </a:cubicBezTo>
                <a:cubicBezTo>
                  <a:pt x="11147" y="15185"/>
                  <a:pt x="9968" y="15397"/>
                  <a:pt x="8765" y="15397"/>
                </a:cubicBezTo>
                <a:cubicBezTo>
                  <a:pt x="8487" y="15397"/>
                  <a:pt x="8214" y="15382"/>
                  <a:pt x="7948" y="15354"/>
                </a:cubicBezTo>
                <a:cubicBezTo>
                  <a:pt x="7683" y="15329"/>
                  <a:pt x="7409" y="15298"/>
                  <a:pt x="7132" y="15258"/>
                </a:cubicBezTo>
                <a:cubicBezTo>
                  <a:pt x="6007" y="16294"/>
                  <a:pt x="4743" y="16995"/>
                  <a:pt x="3347" y="17353"/>
                </a:cubicBezTo>
                <a:cubicBezTo>
                  <a:pt x="3196" y="17393"/>
                  <a:pt x="3034" y="17435"/>
                  <a:pt x="2862" y="17483"/>
                </a:cubicBezTo>
                <a:cubicBezTo>
                  <a:pt x="2688" y="17534"/>
                  <a:pt x="2521" y="17559"/>
                  <a:pt x="2354" y="17559"/>
                </a:cubicBezTo>
                <a:cubicBezTo>
                  <a:pt x="2264" y="17559"/>
                  <a:pt x="2182" y="17514"/>
                  <a:pt x="2111" y="17432"/>
                </a:cubicBezTo>
                <a:cubicBezTo>
                  <a:pt x="2041" y="17342"/>
                  <a:pt x="2005" y="17238"/>
                  <a:pt x="2005" y="17110"/>
                </a:cubicBezTo>
                <a:cubicBezTo>
                  <a:pt x="2005" y="17023"/>
                  <a:pt x="2034" y="16944"/>
                  <a:pt x="2090" y="16873"/>
                </a:cubicBezTo>
                <a:cubicBezTo>
                  <a:pt x="2147" y="16808"/>
                  <a:pt x="2196" y="16746"/>
                  <a:pt x="2241" y="16693"/>
                </a:cubicBezTo>
                <a:cubicBezTo>
                  <a:pt x="2624" y="16235"/>
                  <a:pt x="2897" y="15803"/>
                  <a:pt x="3060" y="15397"/>
                </a:cubicBezTo>
                <a:cubicBezTo>
                  <a:pt x="3220" y="14987"/>
                  <a:pt x="3354" y="14465"/>
                  <a:pt x="3458" y="13813"/>
                </a:cubicBezTo>
                <a:cubicBezTo>
                  <a:pt x="2985" y="13499"/>
                  <a:pt x="2540" y="13129"/>
                  <a:pt x="2123" y="12706"/>
                </a:cubicBezTo>
                <a:cubicBezTo>
                  <a:pt x="1706" y="12279"/>
                  <a:pt x="1342" y="11811"/>
                  <a:pt x="1024" y="11300"/>
                </a:cubicBezTo>
                <a:cubicBezTo>
                  <a:pt x="711" y="10786"/>
                  <a:pt x="459" y="10229"/>
                  <a:pt x="275" y="9623"/>
                </a:cubicBezTo>
                <a:cubicBezTo>
                  <a:pt x="92" y="9021"/>
                  <a:pt x="0" y="8383"/>
                  <a:pt x="0" y="7703"/>
                </a:cubicBezTo>
                <a:cubicBezTo>
                  <a:pt x="0" y="6822"/>
                  <a:pt x="151" y="6000"/>
                  <a:pt x="450" y="5238"/>
                </a:cubicBezTo>
                <a:cubicBezTo>
                  <a:pt x="751" y="4478"/>
                  <a:pt x="1151" y="3798"/>
                  <a:pt x="1650" y="3199"/>
                </a:cubicBezTo>
                <a:cubicBezTo>
                  <a:pt x="2149" y="2598"/>
                  <a:pt x="2716" y="2087"/>
                  <a:pt x="3347" y="1663"/>
                </a:cubicBezTo>
                <a:cubicBezTo>
                  <a:pt x="3978" y="1239"/>
                  <a:pt x="4616" y="898"/>
                  <a:pt x="5261" y="632"/>
                </a:cubicBezTo>
                <a:cubicBezTo>
                  <a:pt x="5832" y="409"/>
                  <a:pt x="6412" y="249"/>
                  <a:pt x="7002" y="150"/>
                </a:cubicBezTo>
                <a:cubicBezTo>
                  <a:pt x="7591" y="48"/>
                  <a:pt x="8179" y="0"/>
                  <a:pt x="8765" y="0"/>
                </a:cubicBezTo>
                <a:moveTo>
                  <a:pt x="8765" y="2160"/>
                </a:moveTo>
                <a:cubicBezTo>
                  <a:pt x="8269" y="2160"/>
                  <a:pt x="7774" y="2202"/>
                  <a:pt x="7278" y="2282"/>
                </a:cubicBezTo>
                <a:cubicBezTo>
                  <a:pt x="6783" y="2366"/>
                  <a:pt x="6287" y="2510"/>
                  <a:pt x="5790" y="2719"/>
                </a:cubicBezTo>
                <a:cubicBezTo>
                  <a:pt x="5348" y="2877"/>
                  <a:pt x="4886" y="3112"/>
                  <a:pt x="4411" y="3419"/>
                </a:cubicBezTo>
                <a:cubicBezTo>
                  <a:pt x="3933" y="3727"/>
                  <a:pt x="3502" y="4086"/>
                  <a:pt x="3114" y="4501"/>
                </a:cubicBezTo>
                <a:cubicBezTo>
                  <a:pt x="2728" y="4916"/>
                  <a:pt x="2413" y="5390"/>
                  <a:pt x="2168" y="5927"/>
                </a:cubicBezTo>
                <a:cubicBezTo>
                  <a:pt x="1925" y="6463"/>
                  <a:pt x="1803" y="7056"/>
                  <a:pt x="1803" y="7703"/>
                </a:cubicBezTo>
                <a:cubicBezTo>
                  <a:pt x="1803" y="8355"/>
                  <a:pt x="1916" y="8925"/>
                  <a:pt x="2147" y="9422"/>
                </a:cubicBezTo>
                <a:cubicBezTo>
                  <a:pt x="2375" y="9919"/>
                  <a:pt x="2667" y="10363"/>
                  <a:pt x="3017" y="10758"/>
                </a:cubicBezTo>
                <a:cubicBezTo>
                  <a:pt x="3373" y="11156"/>
                  <a:pt x="3764" y="11509"/>
                  <a:pt x="4197" y="11811"/>
                </a:cubicBezTo>
                <a:cubicBezTo>
                  <a:pt x="4630" y="12122"/>
                  <a:pt x="5051" y="12407"/>
                  <a:pt x="5465" y="12678"/>
                </a:cubicBezTo>
                <a:lnTo>
                  <a:pt x="5239" y="14177"/>
                </a:lnTo>
                <a:cubicBezTo>
                  <a:pt x="5486" y="14019"/>
                  <a:pt x="5724" y="13827"/>
                  <a:pt x="5955" y="13610"/>
                </a:cubicBezTo>
                <a:cubicBezTo>
                  <a:pt x="6183" y="13395"/>
                  <a:pt x="6407" y="13189"/>
                  <a:pt x="6626" y="12989"/>
                </a:cubicBezTo>
                <a:cubicBezTo>
                  <a:pt x="6979" y="13042"/>
                  <a:pt x="7334" y="13099"/>
                  <a:pt x="7694" y="13152"/>
                </a:cubicBezTo>
                <a:cubicBezTo>
                  <a:pt x="8057" y="13209"/>
                  <a:pt x="8412" y="13232"/>
                  <a:pt x="8765" y="13232"/>
                </a:cubicBezTo>
                <a:cubicBezTo>
                  <a:pt x="9780" y="13232"/>
                  <a:pt x="10771" y="13048"/>
                  <a:pt x="11740" y="12678"/>
                </a:cubicBezTo>
                <a:cubicBezTo>
                  <a:pt x="12197" y="12517"/>
                  <a:pt x="12665" y="12280"/>
                  <a:pt x="13138" y="11978"/>
                </a:cubicBezTo>
                <a:cubicBezTo>
                  <a:pt x="13609" y="11670"/>
                  <a:pt x="14040" y="11306"/>
                  <a:pt x="14421" y="10880"/>
                </a:cubicBezTo>
                <a:cubicBezTo>
                  <a:pt x="14805" y="10459"/>
                  <a:pt x="15120" y="9982"/>
                  <a:pt x="15370" y="9454"/>
                </a:cubicBezTo>
                <a:cubicBezTo>
                  <a:pt x="15617" y="8929"/>
                  <a:pt x="15739" y="8344"/>
                  <a:pt x="15739" y="7703"/>
                </a:cubicBezTo>
                <a:cubicBezTo>
                  <a:pt x="15739" y="7057"/>
                  <a:pt x="15617" y="6464"/>
                  <a:pt x="15370" y="5927"/>
                </a:cubicBezTo>
                <a:cubicBezTo>
                  <a:pt x="15120" y="5391"/>
                  <a:pt x="14805" y="4916"/>
                  <a:pt x="14421" y="4501"/>
                </a:cubicBezTo>
                <a:cubicBezTo>
                  <a:pt x="14040" y="4086"/>
                  <a:pt x="13611" y="3728"/>
                  <a:pt x="13143" y="3420"/>
                </a:cubicBezTo>
                <a:cubicBezTo>
                  <a:pt x="12675" y="3112"/>
                  <a:pt x="12206" y="2878"/>
                  <a:pt x="11740" y="2720"/>
                </a:cubicBezTo>
                <a:cubicBezTo>
                  <a:pt x="11267" y="2511"/>
                  <a:pt x="10780" y="2367"/>
                  <a:pt x="10281" y="2282"/>
                </a:cubicBezTo>
                <a:cubicBezTo>
                  <a:pt x="9782" y="2202"/>
                  <a:pt x="9278" y="2160"/>
                  <a:pt x="8765" y="2160"/>
                </a:cubicBezTo>
                <a:moveTo>
                  <a:pt x="21600" y="11746"/>
                </a:moveTo>
                <a:cubicBezTo>
                  <a:pt x="21600" y="12429"/>
                  <a:pt x="21506" y="13076"/>
                  <a:pt x="21322" y="13672"/>
                </a:cubicBezTo>
                <a:cubicBezTo>
                  <a:pt x="21139" y="14273"/>
                  <a:pt x="20889" y="14829"/>
                  <a:pt x="20574" y="15340"/>
                </a:cubicBezTo>
                <a:cubicBezTo>
                  <a:pt x="20258" y="15854"/>
                  <a:pt x="19891" y="16323"/>
                  <a:pt x="19475" y="16747"/>
                </a:cubicBezTo>
                <a:cubicBezTo>
                  <a:pt x="19058" y="17173"/>
                  <a:pt x="18613" y="17543"/>
                  <a:pt x="18140" y="17856"/>
                </a:cubicBezTo>
                <a:cubicBezTo>
                  <a:pt x="18246" y="18506"/>
                  <a:pt x="18378" y="19031"/>
                  <a:pt x="18540" y="19440"/>
                </a:cubicBezTo>
                <a:cubicBezTo>
                  <a:pt x="18703" y="19841"/>
                  <a:pt x="18973" y="20276"/>
                  <a:pt x="19357" y="20736"/>
                </a:cubicBezTo>
                <a:cubicBezTo>
                  <a:pt x="19402" y="20790"/>
                  <a:pt x="19453" y="20858"/>
                  <a:pt x="19510" y="20931"/>
                </a:cubicBezTo>
                <a:cubicBezTo>
                  <a:pt x="19566" y="21007"/>
                  <a:pt x="19592" y="21092"/>
                  <a:pt x="19592" y="21182"/>
                </a:cubicBezTo>
                <a:cubicBezTo>
                  <a:pt x="19592" y="21326"/>
                  <a:pt x="19555" y="21431"/>
                  <a:pt x="19475" y="21498"/>
                </a:cubicBezTo>
                <a:cubicBezTo>
                  <a:pt x="19397" y="21569"/>
                  <a:pt x="19305" y="21600"/>
                  <a:pt x="19199" y="21600"/>
                </a:cubicBezTo>
                <a:cubicBezTo>
                  <a:pt x="19049" y="21600"/>
                  <a:pt x="18889" y="21572"/>
                  <a:pt x="18714" y="21527"/>
                </a:cubicBezTo>
                <a:cubicBezTo>
                  <a:pt x="18543" y="21473"/>
                  <a:pt x="18387" y="21433"/>
                  <a:pt x="18253" y="21397"/>
                </a:cubicBezTo>
                <a:cubicBezTo>
                  <a:pt x="16855" y="21027"/>
                  <a:pt x="15593" y="20329"/>
                  <a:pt x="14468" y="19302"/>
                </a:cubicBezTo>
                <a:cubicBezTo>
                  <a:pt x="14191" y="19338"/>
                  <a:pt x="13917" y="19369"/>
                  <a:pt x="13652" y="19395"/>
                </a:cubicBezTo>
                <a:cubicBezTo>
                  <a:pt x="13383" y="19423"/>
                  <a:pt x="13113" y="19440"/>
                  <a:pt x="12832" y="19440"/>
                </a:cubicBezTo>
                <a:cubicBezTo>
                  <a:pt x="11865" y="19440"/>
                  <a:pt x="10909" y="19293"/>
                  <a:pt x="9973" y="19002"/>
                </a:cubicBezTo>
                <a:cubicBezTo>
                  <a:pt x="9031" y="18717"/>
                  <a:pt x="8146" y="18279"/>
                  <a:pt x="7313" y="17692"/>
                </a:cubicBezTo>
                <a:lnTo>
                  <a:pt x="7617" y="17475"/>
                </a:lnTo>
                <a:cubicBezTo>
                  <a:pt x="8000" y="17531"/>
                  <a:pt x="8382" y="17559"/>
                  <a:pt x="8765" y="17559"/>
                </a:cubicBezTo>
                <a:cubicBezTo>
                  <a:pt x="10246" y="17559"/>
                  <a:pt x="11677" y="17280"/>
                  <a:pt x="13058" y="16721"/>
                </a:cubicBezTo>
                <a:cubicBezTo>
                  <a:pt x="13892" y="16388"/>
                  <a:pt x="14685" y="15936"/>
                  <a:pt x="15436" y="15374"/>
                </a:cubicBezTo>
                <a:cubicBezTo>
                  <a:pt x="16186" y="14812"/>
                  <a:pt x="16853" y="14149"/>
                  <a:pt x="17432" y="13381"/>
                </a:cubicBezTo>
                <a:cubicBezTo>
                  <a:pt x="18008" y="12618"/>
                  <a:pt x="18470" y="11760"/>
                  <a:pt x="18816" y="10814"/>
                </a:cubicBezTo>
                <a:cubicBezTo>
                  <a:pt x="19162" y="9865"/>
                  <a:pt x="19336" y="8832"/>
                  <a:pt x="19336" y="7703"/>
                </a:cubicBezTo>
                <a:cubicBezTo>
                  <a:pt x="19336" y="7333"/>
                  <a:pt x="19312" y="6957"/>
                  <a:pt x="19267" y="6568"/>
                </a:cubicBezTo>
                <a:cubicBezTo>
                  <a:pt x="19943" y="7217"/>
                  <a:pt x="20501" y="7979"/>
                  <a:pt x="20941" y="8855"/>
                </a:cubicBezTo>
                <a:cubicBezTo>
                  <a:pt x="21379" y="9727"/>
                  <a:pt x="21600" y="10693"/>
                  <a:pt x="21600" y="11746"/>
                </a:cubicBezTo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lIns="19050" tIns="19050" rIns="19050" bIns="19050" anchor="ctr"/>
          <a:lstStyle/>
          <a:p>
            <a:pPr defTabSz="228600" eaLnBrk="1" fontAlgn="auto" hangingPunct="1">
              <a:spcBef>
                <a:spcPts val="0"/>
              </a:spcBef>
              <a:spcAft>
                <a:spcPts val="0"/>
              </a:spcAft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2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34824" name="出自【趣你的PPT】(微信:qunideppt)：最优质的PPT资源库"/>
          <p:cNvSpPr>
            <a:spLocks/>
          </p:cNvSpPr>
          <p:nvPr/>
        </p:nvSpPr>
        <p:spPr bwMode="auto">
          <a:xfrm>
            <a:off x="8161338" y="2417763"/>
            <a:ext cx="2528887" cy="127635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1D35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9190038" y="2801938"/>
            <a:ext cx="573087" cy="479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2293" y="0"/>
                  <a:pt x="13697" y="343"/>
                  <a:pt x="15005" y="1019"/>
                </a:cubicBezTo>
                <a:cubicBezTo>
                  <a:pt x="16315" y="1699"/>
                  <a:pt x="17460" y="2629"/>
                  <a:pt x="18442" y="3806"/>
                </a:cubicBezTo>
                <a:cubicBezTo>
                  <a:pt x="19421" y="4981"/>
                  <a:pt x="20194" y="6355"/>
                  <a:pt x="20755" y="7924"/>
                </a:cubicBezTo>
                <a:cubicBezTo>
                  <a:pt x="21319" y="9499"/>
                  <a:pt x="21600" y="11174"/>
                  <a:pt x="21600" y="12957"/>
                </a:cubicBezTo>
                <a:cubicBezTo>
                  <a:pt x="21600" y="13674"/>
                  <a:pt x="21545" y="14402"/>
                  <a:pt x="21434" y="15148"/>
                </a:cubicBezTo>
                <a:cubicBezTo>
                  <a:pt x="21322" y="15893"/>
                  <a:pt x="21161" y="16625"/>
                  <a:pt x="20952" y="17339"/>
                </a:cubicBezTo>
                <a:cubicBezTo>
                  <a:pt x="20741" y="18059"/>
                  <a:pt x="20477" y="18744"/>
                  <a:pt x="20162" y="19403"/>
                </a:cubicBezTo>
                <a:cubicBezTo>
                  <a:pt x="19850" y="20057"/>
                  <a:pt x="19498" y="20656"/>
                  <a:pt x="19106" y="21200"/>
                </a:cubicBezTo>
                <a:cubicBezTo>
                  <a:pt x="18931" y="21468"/>
                  <a:pt x="18703" y="21600"/>
                  <a:pt x="18430" y="21600"/>
                </a:cubicBezTo>
                <a:lnTo>
                  <a:pt x="3170" y="21600"/>
                </a:lnTo>
                <a:cubicBezTo>
                  <a:pt x="2887" y="21600"/>
                  <a:pt x="2662" y="21467"/>
                  <a:pt x="2494" y="21200"/>
                </a:cubicBezTo>
                <a:cubicBezTo>
                  <a:pt x="2088" y="20656"/>
                  <a:pt x="1730" y="20057"/>
                  <a:pt x="1426" y="19403"/>
                </a:cubicBezTo>
                <a:cubicBezTo>
                  <a:pt x="1118" y="18744"/>
                  <a:pt x="859" y="18059"/>
                  <a:pt x="650" y="17339"/>
                </a:cubicBezTo>
                <a:cubicBezTo>
                  <a:pt x="439" y="16625"/>
                  <a:pt x="278" y="15893"/>
                  <a:pt x="166" y="15148"/>
                </a:cubicBezTo>
                <a:cubicBezTo>
                  <a:pt x="55" y="14402"/>
                  <a:pt x="0" y="13673"/>
                  <a:pt x="0" y="12957"/>
                </a:cubicBezTo>
                <a:cubicBezTo>
                  <a:pt x="0" y="11163"/>
                  <a:pt x="281" y="9487"/>
                  <a:pt x="845" y="7918"/>
                </a:cubicBezTo>
                <a:cubicBezTo>
                  <a:pt x="1406" y="6354"/>
                  <a:pt x="2179" y="4981"/>
                  <a:pt x="3158" y="3806"/>
                </a:cubicBezTo>
                <a:cubicBezTo>
                  <a:pt x="4140" y="2629"/>
                  <a:pt x="5285" y="1699"/>
                  <a:pt x="6595" y="1019"/>
                </a:cubicBezTo>
                <a:cubicBezTo>
                  <a:pt x="7903" y="343"/>
                  <a:pt x="9305" y="0"/>
                  <a:pt x="10800" y="0"/>
                </a:cubicBezTo>
                <a:moveTo>
                  <a:pt x="3149" y="14572"/>
                </a:moveTo>
                <a:cubicBezTo>
                  <a:pt x="3523" y="14572"/>
                  <a:pt x="3842" y="14414"/>
                  <a:pt x="4102" y="14100"/>
                </a:cubicBezTo>
                <a:cubicBezTo>
                  <a:pt x="4361" y="13792"/>
                  <a:pt x="4493" y="13409"/>
                  <a:pt x="4493" y="12957"/>
                </a:cubicBezTo>
                <a:cubicBezTo>
                  <a:pt x="4493" y="12508"/>
                  <a:pt x="4361" y="12128"/>
                  <a:pt x="4097" y="11822"/>
                </a:cubicBezTo>
                <a:cubicBezTo>
                  <a:pt x="3833" y="11512"/>
                  <a:pt x="3516" y="11359"/>
                  <a:pt x="3149" y="11359"/>
                </a:cubicBezTo>
                <a:cubicBezTo>
                  <a:pt x="2772" y="11359"/>
                  <a:pt x="2455" y="11511"/>
                  <a:pt x="2201" y="11822"/>
                </a:cubicBezTo>
                <a:cubicBezTo>
                  <a:pt x="1944" y="12128"/>
                  <a:pt x="1814" y="12508"/>
                  <a:pt x="1814" y="12957"/>
                </a:cubicBezTo>
                <a:cubicBezTo>
                  <a:pt x="1814" y="13409"/>
                  <a:pt x="1944" y="13792"/>
                  <a:pt x="2201" y="14100"/>
                </a:cubicBezTo>
                <a:cubicBezTo>
                  <a:pt x="2455" y="14414"/>
                  <a:pt x="2772" y="14572"/>
                  <a:pt x="3149" y="14572"/>
                </a:cubicBezTo>
                <a:moveTo>
                  <a:pt x="5388" y="8105"/>
                </a:moveTo>
                <a:cubicBezTo>
                  <a:pt x="5762" y="8105"/>
                  <a:pt x="6086" y="7944"/>
                  <a:pt x="6353" y="7621"/>
                </a:cubicBezTo>
                <a:cubicBezTo>
                  <a:pt x="6622" y="7302"/>
                  <a:pt x="6756" y="6916"/>
                  <a:pt x="6756" y="6467"/>
                </a:cubicBezTo>
                <a:cubicBezTo>
                  <a:pt x="6756" y="6015"/>
                  <a:pt x="6622" y="5635"/>
                  <a:pt x="6353" y="5327"/>
                </a:cubicBezTo>
                <a:cubicBezTo>
                  <a:pt x="6086" y="5021"/>
                  <a:pt x="5762" y="4866"/>
                  <a:pt x="5388" y="4866"/>
                </a:cubicBezTo>
                <a:cubicBezTo>
                  <a:pt x="5028" y="4866"/>
                  <a:pt x="4714" y="5021"/>
                  <a:pt x="4447" y="5327"/>
                </a:cubicBezTo>
                <a:cubicBezTo>
                  <a:pt x="4178" y="5635"/>
                  <a:pt x="4044" y="6015"/>
                  <a:pt x="4044" y="6467"/>
                </a:cubicBezTo>
                <a:cubicBezTo>
                  <a:pt x="4044" y="6916"/>
                  <a:pt x="4178" y="7302"/>
                  <a:pt x="4447" y="7621"/>
                </a:cubicBezTo>
                <a:cubicBezTo>
                  <a:pt x="4714" y="7944"/>
                  <a:pt x="5028" y="8105"/>
                  <a:pt x="5388" y="8105"/>
                </a:cubicBezTo>
                <a:moveTo>
                  <a:pt x="11995" y="15053"/>
                </a:moveTo>
                <a:cubicBezTo>
                  <a:pt x="12026" y="14923"/>
                  <a:pt x="12084" y="14673"/>
                  <a:pt x="12173" y="14293"/>
                </a:cubicBezTo>
                <a:cubicBezTo>
                  <a:pt x="12262" y="13918"/>
                  <a:pt x="12365" y="13478"/>
                  <a:pt x="12482" y="12977"/>
                </a:cubicBezTo>
                <a:cubicBezTo>
                  <a:pt x="12600" y="12476"/>
                  <a:pt x="12727" y="11955"/>
                  <a:pt x="12862" y="11405"/>
                </a:cubicBezTo>
                <a:cubicBezTo>
                  <a:pt x="12996" y="10861"/>
                  <a:pt x="13114" y="10351"/>
                  <a:pt x="13212" y="9882"/>
                </a:cubicBezTo>
                <a:cubicBezTo>
                  <a:pt x="13313" y="9415"/>
                  <a:pt x="13399" y="9009"/>
                  <a:pt x="13471" y="8670"/>
                </a:cubicBezTo>
                <a:cubicBezTo>
                  <a:pt x="13543" y="8330"/>
                  <a:pt x="13579" y="8131"/>
                  <a:pt x="13579" y="8076"/>
                </a:cubicBezTo>
                <a:cubicBezTo>
                  <a:pt x="13579" y="7869"/>
                  <a:pt x="13512" y="7682"/>
                  <a:pt x="13380" y="7527"/>
                </a:cubicBezTo>
                <a:cubicBezTo>
                  <a:pt x="13246" y="7371"/>
                  <a:pt x="13090" y="7293"/>
                  <a:pt x="12914" y="7293"/>
                </a:cubicBezTo>
                <a:cubicBezTo>
                  <a:pt x="12761" y="7293"/>
                  <a:pt x="12624" y="7345"/>
                  <a:pt x="12506" y="7458"/>
                </a:cubicBezTo>
                <a:cubicBezTo>
                  <a:pt x="12386" y="7567"/>
                  <a:pt x="12305" y="7711"/>
                  <a:pt x="12259" y="7886"/>
                </a:cubicBezTo>
                <a:lnTo>
                  <a:pt x="10706" y="14598"/>
                </a:lnTo>
                <a:cubicBezTo>
                  <a:pt x="10409" y="14618"/>
                  <a:pt x="10126" y="14696"/>
                  <a:pt x="9857" y="14840"/>
                </a:cubicBezTo>
                <a:cubicBezTo>
                  <a:pt x="9590" y="14984"/>
                  <a:pt x="9358" y="15174"/>
                  <a:pt x="9163" y="15419"/>
                </a:cubicBezTo>
                <a:cubicBezTo>
                  <a:pt x="8966" y="15663"/>
                  <a:pt x="8813" y="15945"/>
                  <a:pt x="8702" y="16265"/>
                </a:cubicBezTo>
                <a:cubicBezTo>
                  <a:pt x="8592" y="16588"/>
                  <a:pt x="8537" y="16927"/>
                  <a:pt x="8537" y="17284"/>
                </a:cubicBezTo>
                <a:cubicBezTo>
                  <a:pt x="8537" y="18039"/>
                  <a:pt x="8755" y="18678"/>
                  <a:pt x="9197" y="19199"/>
                </a:cubicBezTo>
                <a:cubicBezTo>
                  <a:pt x="9638" y="19726"/>
                  <a:pt x="10171" y="19988"/>
                  <a:pt x="10800" y="19988"/>
                </a:cubicBezTo>
                <a:cubicBezTo>
                  <a:pt x="11429" y="19988"/>
                  <a:pt x="11962" y="19726"/>
                  <a:pt x="12403" y="19199"/>
                </a:cubicBezTo>
                <a:cubicBezTo>
                  <a:pt x="12842" y="18678"/>
                  <a:pt x="13063" y="18039"/>
                  <a:pt x="13063" y="17284"/>
                </a:cubicBezTo>
                <a:cubicBezTo>
                  <a:pt x="13063" y="16835"/>
                  <a:pt x="12962" y="16418"/>
                  <a:pt x="12763" y="16032"/>
                </a:cubicBezTo>
                <a:cubicBezTo>
                  <a:pt x="12564" y="15646"/>
                  <a:pt x="12307" y="15321"/>
                  <a:pt x="11995" y="15053"/>
                </a:cubicBezTo>
                <a:moveTo>
                  <a:pt x="10800" y="2177"/>
                </a:moveTo>
                <a:cubicBezTo>
                  <a:pt x="10426" y="2177"/>
                  <a:pt x="10106" y="2335"/>
                  <a:pt x="9847" y="2646"/>
                </a:cubicBezTo>
                <a:cubicBezTo>
                  <a:pt x="9586" y="2960"/>
                  <a:pt x="9456" y="3343"/>
                  <a:pt x="9456" y="3792"/>
                </a:cubicBezTo>
                <a:cubicBezTo>
                  <a:pt x="9456" y="4241"/>
                  <a:pt x="9586" y="4621"/>
                  <a:pt x="9847" y="4927"/>
                </a:cubicBezTo>
                <a:cubicBezTo>
                  <a:pt x="10106" y="5237"/>
                  <a:pt x="10426" y="5390"/>
                  <a:pt x="10800" y="5390"/>
                </a:cubicBezTo>
                <a:cubicBezTo>
                  <a:pt x="11174" y="5390"/>
                  <a:pt x="11494" y="5238"/>
                  <a:pt x="11753" y="4927"/>
                </a:cubicBezTo>
                <a:cubicBezTo>
                  <a:pt x="12014" y="4621"/>
                  <a:pt x="12144" y="4241"/>
                  <a:pt x="12144" y="3792"/>
                </a:cubicBezTo>
                <a:cubicBezTo>
                  <a:pt x="12144" y="3343"/>
                  <a:pt x="12014" y="2960"/>
                  <a:pt x="11753" y="2646"/>
                </a:cubicBezTo>
                <a:cubicBezTo>
                  <a:pt x="11494" y="2335"/>
                  <a:pt x="11174" y="2177"/>
                  <a:pt x="10800" y="2177"/>
                </a:cubicBezTo>
                <a:moveTo>
                  <a:pt x="14844" y="6467"/>
                </a:moveTo>
                <a:cubicBezTo>
                  <a:pt x="14844" y="6916"/>
                  <a:pt x="14978" y="7299"/>
                  <a:pt x="15247" y="7610"/>
                </a:cubicBezTo>
                <a:cubicBezTo>
                  <a:pt x="15514" y="7921"/>
                  <a:pt x="15835" y="8076"/>
                  <a:pt x="16212" y="8076"/>
                </a:cubicBezTo>
                <a:cubicBezTo>
                  <a:pt x="16586" y="8076"/>
                  <a:pt x="16903" y="7921"/>
                  <a:pt x="17165" y="7610"/>
                </a:cubicBezTo>
                <a:cubicBezTo>
                  <a:pt x="17426" y="7299"/>
                  <a:pt x="17556" y="6916"/>
                  <a:pt x="17556" y="6467"/>
                </a:cubicBezTo>
                <a:cubicBezTo>
                  <a:pt x="17556" y="6015"/>
                  <a:pt x="17426" y="5635"/>
                  <a:pt x="17165" y="5327"/>
                </a:cubicBezTo>
                <a:cubicBezTo>
                  <a:pt x="16903" y="5021"/>
                  <a:pt x="16586" y="4866"/>
                  <a:pt x="16212" y="4866"/>
                </a:cubicBezTo>
                <a:cubicBezTo>
                  <a:pt x="15835" y="4866"/>
                  <a:pt x="15514" y="5022"/>
                  <a:pt x="15247" y="5327"/>
                </a:cubicBezTo>
                <a:cubicBezTo>
                  <a:pt x="14978" y="5635"/>
                  <a:pt x="14844" y="6015"/>
                  <a:pt x="14844" y="6467"/>
                </a:cubicBezTo>
                <a:moveTo>
                  <a:pt x="18451" y="14572"/>
                </a:moveTo>
                <a:cubicBezTo>
                  <a:pt x="18828" y="14572"/>
                  <a:pt x="19142" y="14414"/>
                  <a:pt x="19399" y="14100"/>
                </a:cubicBezTo>
                <a:cubicBezTo>
                  <a:pt x="19656" y="13792"/>
                  <a:pt x="19786" y="13409"/>
                  <a:pt x="19786" y="12957"/>
                </a:cubicBezTo>
                <a:cubicBezTo>
                  <a:pt x="19786" y="12508"/>
                  <a:pt x="19656" y="12128"/>
                  <a:pt x="19399" y="11822"/>
                </a:cubicBezTo>
                <a:cubicBezTo>
                  <a:pt x="19142" y="11512"/>
                  <a:pt x="18828" y="11359"/>
                  <a:pt x="18451" y="11359"/>
                </a:cubicBezTo>
                <a:cubicBezTo>
                  <a:pt x="18077" y="11359"/>
                  <a:pt x="17758" y="11511"/>
                  <a:pt x="17498" y="11822"/>
                </a:cubicBezTo>
                <a:cubicBezTo>
                  <a:pt x="17237" y="12128"/>
                  <a:pt x="17107" y="12508"/>
                  <a:pt x="17107" y="12957"/>
                </a:cubicBezTo>
                <a:cubicBezTo>
                  <a:pt x="17107" y="13409"/>
                  <a:pt x="17237" y="13792"/>
                  <a:pt x="17498" y="14100"/>
                </a:cubicBezTo>
                <a:cubicBezTo>
                  <a:pt x="17758" y="14414"/>
                  <a:pt x="18077" y="14572"/>
                  <a:pt x="18451" y="14572"/>
                </a:cubicBezTo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lIns="19050" tIns="19050" rIns="19050" bIns="19050" anchor="ctr"/>
          <a:lstStyle/>
          <a:p>
            <a:pPr defTabSz="228600" eaLnBrk="1" fontAlgn="auto" hangingPunct="1">
              <a:spcBef>
                <a:spcPts val="0"/>
              </a:spcBef>
              <a:spcAft>
                <a:spcPts val="0"/>
              </a:spcAft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32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348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785938" y="3927475"/>
            <a:ext cx="1625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48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509713" y="4322763"/>
            <a:ext cx="21780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2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111625" y="3927475"/>
            <a:ext cx="1625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48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35400" y="4322763"/>
            <a:ext cx="217805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483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327775" y="3927475"/>
            <a:ext cx="1625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48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051550" y="4322763"/>
            <a:ext cx="217805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483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543925" y="3927475"/>
            <a:ext cx="1625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48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67700" y="4322763"/>
            <a:ext cx="217805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83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21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593744" y="618621"/>
            <a:ext cx="11059102" cy="6019673"/>
            <a:chOff x="556924" y="577679"/>
            <a:chExt cx="11059102" cy="6019673"/>
          </a:xfrm>
        </p:grpSpPr>
        <p:pic>
          <p:nvPicPr>
            <p:cNvPr id="5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/>
            <a:srcRect b="12310"/>
            <a:stretch/>
          </p:blipFill>
          <p:spPr>
            <a:xfrm>
              <a:off x="556924" y="577679"/>
              <a:ext cx="11059102" cy="6019673"/>
            </a:xfrm>
            <a:prstGeom prst="rect">
              <a:avLst/>
            </a:prstGeom>
          </p:spPr>
        </p:pic>
        <p:pic>
          <p:nvPicPr>
            <p:cNvPr id="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149" y="5077600"/>
              <a:ext cx="1228725" cy="1223452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7296150" y="5076825"/>
              <a:ext cx="3428815" cy="1228725"/>
              <a:chOff x="7296150" y="5076825"/>
              <a:chExt cx="3428815" cy="1228725"/>
            </a:xfrm>
          </p:grpSpPr>
          <p:sp>
            <p:nvSpPr>
              <p:cNvPr id="8" name="出自【趣你的PPT】(微信:qunideppt)：最优质的PPT资源库"/>
              <p:cNvSpPr/>
              <p:nvPr/>
            </p:nvSpPr>
            <p:spPr>
              <a:xfrm>
                <a:off x="7296150" y="5076825"/>
                <a:ext cx="2914650" cy="12287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出自【趣你的PPT】(微信:qunideppt)：最优质的PPT资源库"/>
              <p:cNvSpPr txBox="1"/>
              <p:nvPr/>
            </p:nvSpPr>
            <p:spPr>
              <a:xfrm>
                <a:off x="7572375" y="5172075"/>
                <a:ext cx="31525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如何获取上方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趣你的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精品模板？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出自【趣你的PPT】(微信:qunideppt)：最优质的PPT资源库"/>
              <p:cNvSpPr txBox="1"/>
              <p:nvPr/>
            </p:nvSpPr>
            <p:spPr>
              <a:xfrm>
                <a:off x="7553325" y="5743575"/>
                <a:ext cx="26098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信扫描右侧二维码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后台回复：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模板，免费得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1" name="出自【趣你的PPT】(微信:qunideppt)：最优质的PPT资源库"/>
              <p:cNvCxnSpPr/>
              <p:nvPr/>
            </p:nvCxnSpPr>
            <p:spPr>
              <a:xfrm>
                <a:off x="7639050" y="5715000"/>
                <a:ext cx="229552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9648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284913" y="1852613"/>
            <a:ext cx="22367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id-ID" altLang="zh-CN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84913" y="2160588"/>
            <a:ext cx="5192712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grpSp>
        <p:nvGrpSpPr>
          <p:cNvPr id="8" name="Group 2出自【趣你的PPT】(微信:qunideppt)：最优质的PPT资源库"/>
          <p:cNvGrpSpPr/>
          <p:nvPr/>
        </p:nvGrpSpPr>
        <p:grpSpPr>
          <a:xfrm rot="20441731">
            <a:off x="3726916" y="2189021"/>
            <a:ext cx="1761086" cy="1762357"/>
            <a:chOff x="1455738" y="2371725"/>
            <a:chExt cx="2198688" cy="2200275"/>
          </a:xfrm>
          <a:solidFill>
            <a:srgbClr val="3A9DB8"/>
          </a:solidFill>
        </p:grpSpPr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35175" y="2967038"/>
              <a:ext cx="1071563" cy="1009650"/>
            </a:xfrm>
            <a:custGeom>
              <a:avLst/>
              <a:gdLst>
                <a:gd name="T0" fmla="*/ 277 w 570"/>
                <a:gd name="T1" fmla="*/ 0 h 536"/>
                <a:gd name="T2" fmla="*/ 217 w 570"/>
                <a:gd name="T3" fmla="*/ 7 h 536"/>
                <a:gd name="T4" fmla="*/ 50 w 570"/>
                <a:gd name="T5" fmla="*/ 126 h 536"/>
                <a:gd name="T6" fmla="*/ 16 w 570"/>
                <a:gd name="T7" fmla="*/ 328 h 536"/>
                <a:gd name="T8" fmla="*/ 276 w 570"/>
                <a:gd name="T9" fmla="*/ 536 h 536"/>
                <a:gd name="T10" fmla="*/ 336 w 570"/>
                <a:gd name="T11" fmla="*/ 529 h 536"/>
                <a:gd name="T12" fmla="*/ 538 w 570"/>
                <a:gd name="T13" fmla="*/ 208 h 536"/>
                <a:gd name="T14" fmla="*/ 277 w 570"/>
                <a:gd name="T1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536">
                  <a:moveTo>
                    <a:pt x="277" y="0"/>
                  </a:moveTo>
                  <a:cubicBezTo>
                    <a:pt x="257" y="0"/>
                    <a:pt x="237" y="3"/>
                    <a:pt x="217" y="7"/>
                  </a:cubicBezTo>
                  <a:cubicBezTo>
                    <a:pt x="147" y="23"/>
                    <a:pt x="88" y="65"/>
                    <a:pt x="50" y="126"/>
                  </a:cubicBezTo>
                  <a:cubicBezTo>
                    <a:pt x="12" y="186"/>
                    <a:pt x="0" y="258"/>
                    <a:pt x="16" y="328"/>
                  </a:cubicBezTo>
                  <a:cubicBezTo>
                    <a:pt x="44" y="450"/>
                    <a:pt x="151" y="536"/>
                    <a:pt x="276" y="536"/>
                  </a:cubicBezTo>
                  <a:cubicBezTo>
                    <a:pt x="296" y="536"/>
                    <a:pt x="316" y="533"/>
                    <a:pt x="336" y="529"/>
                  </a:cubicBezTo>
                  <a:cubicBezTo>
                    <a:pt x="480" y="496"/>
                    <a:pt x="570" y="352"/>
                    <a:pt x="538" y="208"/>
                  </a:cubicBezTo>
                  <a:cubicBezTo>
                    <a:pt x="510" y="86"/>
                    <a:pt x="402" y="0"/>
                    <a:pt x="2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55738" y="2371725"/>
              <a:ext cx="2198688" cy="2200275"/>
            </a:xfrm>
            <a:custGeom>
              <a:avLst/>
              <a:gdLst>
                <a:gd name="T0" fmla="*/ 1055 w 1169"/>
                <a:gd name="T1" fmla="*/ 596 h 1170"/>
                <a:gd name="T2" fmla="*/ 1169 w 1169"/>
                <a:gd name="T3" fmla="*/ 551 h 1170"/>
                <a:gd name="T4" fmla="*/ 1156 w 1169"/>
                <a:gd name="T5" fmla="*/ 455 h 1170"/>
                <a:gd name="T6" fmla="*/ 1153 w 1169"/>
                <a:gd name="T7" fmla="*/ 446 h 1170"/>
                <a:gd name="T8" fmla="*/ 1031 w 1169"/>
                <a:gd name="T9" fmla="*/ 436 h 1170"/>
                <a:gd name="T10" fmla="*/ 998 w 1169"/>
                <a:gd name="T11" fmla="*/ 359 h 1170"/>
                <a:gd name="T12" fmla="*/ 1074 w 1169"/>
                <a:gd name="T13" fmla="*/ 263 h 1170"/>
                <a:gd name="T14" fmla="*/ 1008 w 1169"/>
                <a:gd name="T15" fmla="*/ 180 h 1170"/>
                <a:gd name="T16" fmla="*/ 897 w 1169"/>
                <a:gd name="T17" fmla="*/ 233 h 1170"/>
                <a:gd name="T18" fmla="*/ 829 w 1169"/>
                <a:gd name="T19" fmla="*/ 183 h 1170"/>
                <a:gd name="T20" fmla="*/ 847 w 1169"/>
                <a:gd name="T21" fmla="*/ 62 h 1170"/>
                <a:gd name="T22" fmla="*/ 749 w 1169"/>
                <a:gd name="T23" fmla="*/ 23 h 1170"/>
                <a:gd name="T24" fmla="*/ 679 w 1169"/>
                <a:gd name="T25" fmla="*/ 124 h 1170"/>
                <a:gd name="T26" fmla="*/ 596 w 1169"/>
                <a:gd name="T27" fmla="*/ 114 h 1170"/>
                <a:gd name="T28" fmla="*/ 550 w 1169"/>
                <a:gd name="T29" fmla="*/ 0 h 1170"/>
                <a:gd name="T30" fmla="*/ 454 w 1169"/>
                <a:gd name="T31" fmla="*/ 14 h 1170"/>
                <a:gd name="T32" fmla="*/ 446 w 1169"/>
                <a:gd name="T33" fmla="*/ 16 h 1170"/>
                <a:gd name="T34" fmla="*/ 436 w 1169"/>
                <a:gd name="T35" fmla="*/ 139 h 1170"/>
                <a:gd name="T36" fmla="*/ 359 w 1169"/>
                <a:gd name="T37" fmla="*/ 172 h 1170"/>
                <a:gd name="T38" fmla="*/ 262 w 1169"/>
                <a:gd name="T39" fmla="*/ 96 h 1170"/>
                <a:gd name="T40" fmla="*/ 180 w 1169"/>
                <a:gd name="T41" fmla="*/ 162 h 1170"/>
                <a:gd name="T42" fmla="*/ 232 w 1169"/>
                <a:gd name="T43" fmla="*/ 273 h 1170"/>
                <a:gd name="T44" fmla="*/ 183 w 1169"/>
                <a:gd name="T45" fmla="*/ 340 h 1170"/>
                <a:gd name="T46" fmla="*/ 61 w 1169"/>
                <a:gd name="T47" fmla="*/ 323 h 1170"/>
                <a:gd name="T48" fmla="*/ 22 w 1169"/>
                <a:gd name="T49" fmla="*/ 421 h 1170"/>
                <a:gd name="T50" fmla="*/ 123 w 1169"/>
                <a:gd name="T51" fmla="*/ 491 h 1170"/>
                <a:gd name="T52" fmla="*/ 114 w 1169"/>
                <a:gd name="T53" fmla="*/ 574 h 1170"/>
                <a:gd name="T54" fmla="*/ 0 w 1169"/>
                <a:gd name="T55" fmla="*/ 619 h 1170"/>
                <a:gd name="T56" fmla="*/ 14 w 1169"/>
                <a:gd name="T57" fmla="*/ 716 h 1170"/>
                <a:gd name="T58" fmla="*/ 16 w 1169"/>
                <a:gd name="T59" fmla="*/ 724 h 1170"/>
                <a:gd name="T60" fmla="*/ 138 w 1169"/>
                <a:gd name="T61" fmla="*/ 734 h 1170"/>
                <a:gd name="T62" fmla="*/ 171 w 1169"/>
                <a:gd name="T63" fmla="*/ 811 h 1170"/>
                <a:gd name="T64" fmla="*/ 95 w 1169"/>
                <a:gd name="T65" fmla="*/ 907 h 1170"/>
                <a:gd name="T66" fmla="*/ 161 w 1169"/>
                <a:gd name="T67" fmla="*/ 990 h 1170"/>
                <a:gd name="T68" fmla="*/ 272 w 1169"/>
                <a:gd name="T69" fmla="*/ 937 h 1170"/>
                <a:gd name="T70" fmla="*/ 340 w 1169"/>
                <a:gd name="T71" fmla="*/ 987 h 1170"/>
                <a:gd name="T72" fmla="*/ 322 w 1169"/>
                <a:gd name="T73" fmla="*/ 1109 h 1170"/>
                <a:gd name="T74" fmla="*/ 420 w 1169"/>
                <a:gd name="T75" fmla="*/ 1147 h 1170"/>
                <a:gd name="T76" fmla="*/ 490 w 1169"/>
                <a:gd name="T77" fmla="*/ 1046 h 1170"/>
                <a:gd name="T78" fmla="*/ 574 w 1169"/>
                <a:gd name="T79" fmla="*/ 1056 h 1170"/>
                <a:gd name="T80" fmla="*/ 619 w 1169"/>
                <a:gd name="T81" fmla="*/ 1170 h 1170"/>
                <a:gd name="T82" fmla="*/ 715 w 1169"/>
                <a:gd name="T83" fmla="*/ 1156 h 1170"/>
                <a:gd name="T84" fmla="*/ 723 w 1169"/>
                <a:gd name="T85" fmla="*/ 1154 h 1170"/>
                <a:gd name="T86" fmla="*/ 733 w 1169"/>
                <a:gd name="T87" fmla="*/ 1032 h 1170"/>
                <a:gd name="T88" fmla="*/ 810 w 1169"/>
                <a:gd name="T89" fmla="*/ 998 h 1170"/>
                <a:gd name="T90" fmla="*/ 907 w 1169"/>
                <a:gd name="T91" fmla="*/ 1074 h 1170"/>
                <a:gd name="T92" fmla="*/ 989 w 1169"/>
                <a:gd name="T93" fmla="*/ 1008 h 1170"/>
                <a:gd name="T94" fmla="*/ 937 w 1169"/>
                <a:gd name="T95" fmla="*/ 897 h 1170"/>
                <a:gd name="T96" fmla="*/ 987 w 1169"/>
                <a:gd name="T97" fmla="*/ 830 h 1170"/>
                <a:gd name="T98" fmla="*/ 1108 w 1169"/>
                <a:gd name="T99" fmla="*/ 848 h 1170"/>
                <a:gd name="T100" fmla="*/ 1147 w 1169"/>
                <a:gd name="T101" fmla="*/ 749 h 1170"/>
                <a:gd name="T102" fmla="*/ 1046 w 1169"/>
                <a:gd name="T103" fmla="*/ 679 h 1170"/>
                <a:gd name="T104" fmla="*/ 1055 w 1169"/>
                <a:gd name="T105" fmla="*/ 596 h 1170"/>
                <a:gd name="T106" fmla="*/ 657 w 1169"/>
                <a:gd name="T107" fmla="*/ 901 h 1170"/>
                <a:gd name="T108" fmla="*/ 584 w 1169"/>
                <a:gd name="T109" fmla="*/ 909 h 1170"/>
                <a:gd name="T110" fmla="*/ 384 w 1169"/>
                <a:gd name="T111" fmla="*/ 839 h 1170"/>
                <a:gd name="T112" fmla="*/ 269 w 1169"/>
                <a:gd name="T113" fmla="*/ 657 h 1170"/>
                <a:gd name="T114" fmla="*/ 310 w 1169"/>
                <a:gd name="T115" fmla="*/ 413 h 1170"/>
                <a:gd name="T116" fmla="*/ 512 w 1169"/>
                <a:gd name="T117" fmla="*/ 270 h 1170"/>
                <a:gd name="T118" fmla="*/ 585 w 1169"/>
                <a:gd name="T119" fmla="*/ 261 h 1170"/>
                <a:gd name="T120" fmla="*/ 785 w 1169"/>
                <a:gd name="T121" fmla="*/ 331 h 1170"/>
                <a:gd name="T122" fmla="*/ 900 w 1169"/>
                <a:gd name="T123" fmla="*/ 513 h 1170"/>
                <a:gd name="T124" fmla="*/ 657 w 1169"/>
                <a:gd name="T125" fmla="*/ 901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69" h="1170">
                  <a:moveTo>
                    <a:pt x="1055" y="596"/>
                  </a:moveTo>
                  <a:cubicBezTo>
                    <a:pt x="1101" y="580"/>
                    <a:pt x="1140" y="564"/>
                    <a:pt x="1169" y="551"/>
                  </a:cubicBezTo>
                  <a:cubicBezTo>
                    <a:pt x="1167" y="519"/>
                    <a:pt x="1163" y="487"/>
                    <a:pt x="1156" y="455"/>
                  </a:cubicBezTo>
                  <a:cubicBezTo>
                    <a:pt x="1155" y="452"/>
                    <a:pt x="1154" y="449"/>
                    <a:pt x="1153" y="446"/>
                  </a:cubicBezTo>
                  <a:cubicBezTo>
                    <a:pt x="1121" y="442"/>
                    <a:pt x="1080" y="438"/>
                    <a:pt x="1031" y="436"/>
                  </a:cubicBezTo>
                  <a:cubicBezTo>
                    <a:pt x="1022" y="409"/>
                    <a:pt x="1011" y="384"/>
                    <a:pt x="998" y="359"/>
                  </a:cubicBezTo>
                  <a:cubicBezTo>
                    <a:pt x="1030" y="322"/>
                    <a:pt x="1055" y="290"/>
                    <a:pt x="1074" y="263"/>
                  </a:cubicBezTo>
                  <a:cubicBezTo>
                    <a:pt x="1054" y="233"/>
                    <a:pt x="1032" y="206"/>
                    <a:pt x="1008" y="180"/>
                  </a:cubicBezTo>
                  <a:cubicBezTo>
                    <a:pt x="977" y="193"/>
                    <a:pt x="940" y="210"/>
                    <a:pt x="897" y="233"/>
                  </a:cubicBezTo>
                  <a:cubicBezTo>
                    <a:pt x="876" y="214"/>
                    <a:pt x="853" y="198"/>
                    <a:pt x="829" y="183"/>
                  </a:cubicBezTo>
                  <a:cubicBezTo>
                    <a:pt x="838" y="135"/>
                    <a:pt x="844" y="94"/>
                    <a:pt x="847" y="62"/>
                  </a:cubicBezTo>
                  <a:cubicBezTo>
                    <a:pt x="816" y="46"/>
                    <a:pt x="783" y="33"/>
                    <a:pt x="749" y="23"/>
                  </a:cubicBezTo>
                  <a:cubicBezTo>
                    <a:pt x="729" y="49"/>
                    <a:pt x="705" y="82"/>
                    <a:pt x="679" y="124"/>
                  </a:cubicBezTo>
                  <a:cubicBezTo>
                    <a:pt x="652" y="118"/>
                    <a:pt x="624" y="115"/>
                    <a:pt x="596" y="114"/>
                  </a:cubicBezTo>
                  <a:cubicBezTo>
                    <a:pt x="579" y="68"/>
                    <a:pt x="564" y="30"/>
                    <a:pt x="550" y="0"/>
                  </a:cubicBezTo>
                  <a:cubicBezTo>
                    <a:pt x="518" y="2"/>
                    <a:pt x="486" y="7"/>
                    <a:pt x="454" y="14"/>
                  </a:cubicBezTo>
                  <a:cubicBezTo>
                    <a:pt x="451" y="15"/>
                    <a:pt x="449" y="15"/>
                    <a:pt x="446" y="16"/>
                  </a:cubicBezTo>
                  <a:cubicBezTo>
                    <a:pt x="441" y="49"/>
                    <a:pt x="438" y="89"/>
                    <a:pt x="436" y="139"/>
                  </a:cubicBezTo>
                  <a:cubicBezTo>
                    <a:pt x="409" y="147"/>
                    <a:pt x="383" y="159"/>
                    <a:pt x="359" y="172"/>
                  </a:cubicBezTo>
                  <a:cubicBezTo>
                    <a:pt x="321" y="140"/>
                    <a:pt x="289" y="115"/>
                    <a:pt x="262" y="96"/>
                  </a:cubicBezTo>
                  <a:cubicBezTo>
                    <a:pt x="233" y="115"/>
                    <a:pt x="205" y="137"/>
                    <a:pt x="180" y="162"/>
                  </a:cubicBezTo>
                  <a:cubicBezTo>
                    <a:pt x="192" y="192"/>
                    <a:pt x="210" y="229"/>
                    <a:pt x="232" y="273"/>
                  </a:cubicBezTo>
                  <a:cubicBezTo>
                    <a:pt x="214" y="294"/>
                    <a:pt x="197" y="316"/>
                    <a:pt x="183" y="340"/>
                  </a:cubicBezTo>
                  <a:cubicBezTo>
                    <a:pt x="134" y="331"/>
                    <a:pt x="94" y="325"/>
                    <a:pt x="61" y="323"/>
                  </a:cubicBezTo>
                  <a:cubicBezTo>
                    <a:pt x="45" y="354"/>
                    <a:pt x="32" y="387"/>
                    <a:pt x="22" y="421"/>
                  </a:cubicBezTo>
                  <a:cubicBezTo>
                    <a:pt x="48" y="441"/>
                    <a:pt x="82" y="464"/>
                    <a:pt x="123" y="491"/>
                  </a:cubicBezTo>
                  <a:cubicBezTo>
                    <a:pt x="118" y="518"/>
                    <a:pt x="115" y="546"/>
                    <a:pt x="114" y="574"/>
                  </a:cubicBezTo>
                  <a:cubicBezTo>
                    <a:pt x="68" y="590"/>
                    <a:pt x="30" y="606"/>
                    <a:pt x="0" y="619"/>
                  </a:cubicBezTo>
                  <a:cubicBezTo>
                    <a:pt x="2" y="651"/>
                    <a:pt x="6" y="683"/>
                    <a:pt x="14" y="716"/>
                  </a:cubicBezTo>
                  <a:cubicBezTo>
                    <a:pt x="14" y="718"/>
                    <a:pt x="15" y="721"/>
                    <a:pt x="16" y="724"/>
                  </a:cubicBezTo>
                  <a:cubicBezTo>
                    <a:pt x="48" y="729"/>
                    <a:pt x="89" y="732"/>
                    <a:pt x="138" y="734"/>
                  </a:cubicBezTo>
                  <a:cubicBezTo>
                    <a:pt x="147" y="761"/>
                    <a:pt x="158" y="787"/>
                    <a:pt x="171" y="811"/>
                  </a:cubicBezTo>
                  <a:cubicBezTo>
                    <a:pt x="140" y="848"/>
                    <a:pt x="114" y="880"/>
                    <a:pt x="95" y="907"/>
                  </a:cubicBezTo>
                  <a:cubicBezTo>
                    <a:pt x="115" y="937"/>
                    <a:pt x="137" y="965"/>
                    <a:pt x="161" y="990"/>
                  </a:cubicBezTo>
                  <a:cubicBezTo>
                    <a:pt x="192" y="977"/>
                    <a:pt x="229" y="960"/>
                    <a:pt x="272" y="937"/>
                  </a:cubicBezTo>
                  <a:cubicBezTo>
                    <a:pt x="293" y="956"/>
                    <a:pt x="316" y="972"/>
                    <a:pt x="340" y="987"/>
                  </a:cubicBezTo>
                  <a:cubicBezTo>
                    <a:pt x="331" y="1035"/>
                    <a:pt x="325" y="1076"/>
                    <a:pt x="322" y="1109"/>
                  </a:cubicBezTo>
                  <a:cubicBezTo>
                    <a:pt x="354" y="1124"/>
                    <a:pt x="386" y="1137"/>
                    <a:pt x="420" y="1147"/>
                  </a:cubicBezTo>
                  <a:cubicBezTo>
                    <a:pt x="441" y="1121"/>
                    <a:pt x="464" y="1088"/>
                    <a:pt x="490" y="1046"/>
                  </a:cubicBezTo>
                  <a:cubicBezTo>
                    <a:pt x="517" y="1052"/>
                    <a:pt x="545" y="1055"/>
                    <a:pt x="574" y="1056"/>
                  </a:cubicBezTo>
                  <a:cubicBezTo>
                    <a:pt x="590" y="1102"/>
                    <a:pt x="605" y="1140"/>
                    <a:pt x="619" y="1170"/>
                  </a:cubicBezTo>
                  <a:cubicBezTo>
                    <a:pt x="651" y="1168"/>
                    <a:pt x="683" y="1163"/>
                    <a:pt x="715" y="1156"/>
                  </a:cubicBezTo>
                  <a:cubicBezTo>
                    <a:pt x="718" y="1155"/>
                    <a:pt x="721" y="1155"/>
                    <a:pt x="723" y="1154"/>
                  </a:cubicBezTo>
                  <a:cubicBezTo>
                    <a:pt x="728" y="1121"/>
                    <a:pt x="731" y="1081"/>
                    <a:pt x="733" y="1032"/>
                  </a:cubicBezTo>
                  <a:cubicBezTo>
                    <a:pt x="760" y="1023"/>
                    <a:pt x="786" y="1011"/>
                    <a:pt x="810" y="998"/>
                  </a:cubicBezTo>
                  <a:cubicBezTo>
                    <a:pt x="848" y="1030"/>
                    <a:pt x="880" y="1055"/>
                    <a:pt x="907" y="1074"/>
                  </a:cubicBezTo>
                  <a:cubicBezTo>
                    <a:pt x="936" y="1055"/>
                    <a:pt x="964" y="1033"/>
                    <a:pt x="989" y="1008"/>
                  </a:cubicBezTo>
                  <a:cubicBezTo>
                    <a:pt x="977" y="978"/>
                    <a:pt x="960" y="941"/>
                    <a:pt x="937" y="897"/>
                  </a:cubicBezTo>
                  <a:cubicBezTo>
                    <a:pt x="955" y="876"/>
                    <a:pt x="972" y="854"/>
                    <a:pt x="987" y="830"/>
                  </a:cubicBezTo>
                  <a:cubicBezTo>
                    <a:pt x="1035" y="839"/>
                    <a:pt x="1075" y="845"/>
                    <a:pt x="1108" y="848"/>
                  </a:cubicBezTo>
                  <a:cubicBezTo>
                    <a:pt x="1124" y="816"/>
                    <a:pt x="1137" y="783"/>
                    <a:pt x="1147" y="749"/>
                  </a:cubicBezTo>
                  <a:cubicBezTo>
                    <a:pt x="1121" y="729"/>
                    <a:pt x="1087" y="706"/>
                    <a:pt x="1046" y="679"/>
                  </a:cubicBezTo>
                  <a:cubicBezTo>
                    <a:pt x="1051" y="652"/>
                    <a:pt x="1055" y="624"/>
                    <a:pt x="1055" y="596"/>
                  </a:cubicBezTo>
                  <a:close/>
                  <a:moveTo>
                    <a:pt x="657" y="901"/>
                  </a:moveTo>
                  <a:cubicBezTo>
                    <a:pt x="633" y="906"/>
                    <a:pt x="609" y="909"/>
                    <a:pt x="584" y="909"/>
                  </a:cubicBezTo>
                  <a:cubicBezTo>
                    <a:pt x="512" y="909"/>
                    <a:pt x="441" y="884"/>
                    <a:pt x="384" y="839"/>
                  </a:cubicBezTo>
                  <a:cubicBezTo>
                    <a:pt x="326" y="794"/>
                    <a:pt x="285" y="729"/>
                    <a:pt x="269" y="657"/>
                  </a:cubicBezTo>
                  <a:cubicBezTo>
                    <a:pt x="250" y="573"/>
                    <a:pt x="264" y="486"/>
                    <a:pt x="310" y="413"/>
                  </a:cubicBezTo>
                  <a:cubicBezTo>
                    <a:pt x="356" y="340"/>
                    <a:pt x="428" y="289"/>
                    <a:pt x="512" y="270"/>
                  </a:cubicBezTo>
                  <a:cubicBezTo>
                    <a:pt x="536" y="264"/>
                    <a:pt x="561" y="261"/>
                    <a:pt x="585" y="261"/>
                  </a:cubicBezTo>
                  <a:cubicBezTo>
                    <a:pt x="657" y="261"/>
                    <a:pt x="728" y="286"/>
                    <a:pt x="785" y="331"/>
                  </a:cubicBezTo>
                  <a:cubicBezTo>
                    <a:pt x="843" y="376"/>
                    <a:pt x="884" y="441"/>
                    <a:pt x="900" y="513"/>
                  </a:cubicBezTo>
                  <a:cubicBezTo>
                    <a:pt x="940" y="687"/>
                    <a:pt x="831" y="861"/>
                    <a:pt x="657" y="9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5出自【趣你的PPT】(微信:qunideppt)：最优质的PPT资源库"/>
          <p:cNvGrpSpPr/>
          <p:nvPr/>
        </p:nvGrpSpPr>
        <p:grpSpPr>
          <a:xfrm>
            <a:off x="1227323" y="2173747"/>
            <a:ext cx="2570335" cy="2572191"/>
            <a:chOff x="1455738" y="2371725"/>
            <a:chExt cx="2198688" cy="2200275"/>
          </a:xfrm>
          <a:solidFill>
            <a:schemeClr val="bg1">
              <a:alpha val="40000"/>
            </a:schemeClr>
          </a:solidFill>
        </p:grpSpPr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35175" y="2967038"/>
              <a:ext cx="1071563" cy="1009650"/>
            </a:xfrm>
            <a:custGeom>
              <a:avLst/>
              <a:gdLst>
                <a:gd name="T0" fmla="*/ 277 w 570"/>
                <a:gd name="T1" fmla="*/ 0 h 536"/>
                <a:gd name="T2" fmla="*/ 217 w 570"/>
                <a:gd name="T3" fmla="*/ 7 h 536"/>
                <a:gd name="T4" fmla="*/ 50 w 570"/>
                <a:gd name="T5" fmla="*/ 126 h 536"/>
                <a:gd name="T6" fmla="*/ 16 w 570"/>
                <a:gd name="T7" fmla="*/ 328 h 536"/>
                <a:gd name="T8" fmla="*/ 276 w 570"/>
                <a:gd name="T9" fmla="*/ 536 h 536"/>
                <a:gd name="T10" fmla="*/ 336 w 570"/>
                <a:gd name="T11" fmla="*/ 529 h 536"/>
                <a:gd name="T12" fmla="*/ 538 w 570"/>
                <a:gd name="T13" fmla="*/ 208 h 536"/>
                <a:gd name="T14" fmla="*/ 277 w 570"/>
                <a:gd name="T1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536">
                  <a:moveTo>
                    <a:pt x="277" y="0"/>
                  </a:moveTo>
                  <a:cubicBezTo>
                    <a:pt x="257" y="0"/>
                    <a:pt x="237" y="3"/>
                    <a:pt x="217" y="7"/>
                  </a:cubicBezTo>
                  <a:cubicBezTo>
                    <a:pt x="147" y="23"/>
                    <a:pt x="88" y="65"/>
                    <a:pt x="50" y="126"/>
                  </a:cubicBezTo>
                  <a:cubicBezTo>
                    <a:pt x="12" y="186"/>
                    <a:pt x="0" y="258"/>
                    <a:pt x="16" y="328"/>
                  </a:cubicBezTo>
                  <a:cubicBezTo>
                    <a:pt x="44" y="450"/>
                    <a:pt x="151" y="536"/>
                    <a:pt x="276" y="536"/>
                  </a:cubicBezTo>
                  <a:cubicBezTo>
                    <a:pt x="296" y="536"/>
                    <a:pt x="316" y="533"/>
                    <a:pt x="336" y="529"/>
                  </a:cubicBezTo>
                  <a:cubicBezTo>
                    <a:pt x="480" y="496"/>
                    <a:pt x="570" y="352"/>
                    <a:pt x="538" y="208"/>
                  </a:cubicBezTo>
                  <a:cubicBezTo>
                    <a:pt x="510" y="86"/>
                    <a:pt x="402" y="0"/>
                    <a:pt x="277" y="0"/>
                  </a:cubicBezTo>
                  <a:close/>
                </a:path>
              </a:pathLst>
            </a:custGeom>
            <a:solidFill>
              <a:srgbClr val="5BB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55738" y="2371725"/>
              <a:ext cx="2198688" cy="2200275"/>
            </a:xfrm>
            <a:custGeom>
              <a:avLst/>
              <a:gdLst>
                <a:gd name="T0" fmla="*/ 1055 w 1169"/>
                <a:gd name="T1" fmla="*/ 596 h 1170"/>
                <a:gd name="T2" fmla="*/ 1169 w 1169"/>
                <a:gd name="T3" fmla="*/ 551 h 1170"/>
                <a:gd name="T4" fmla="*/ 1156 w 1169"/>
                <a:gd name="T5" fmla="*/ 455 h 1170"/>
                <a:gd name="T6" fmla="*/ 1153 w 1169"/>
                <a:gd name="T7" fmla="*/ 446 h 1170"/>
                <a:gd name="T8" fmla="*/ 1031 w 1169"/>
                <a:gd name="T9" fmla="*/ 436 h 1170"/>
                <a:gd name="T10" fmla="*/ 998 w 1169"/>
                <a:gd name="T11" fmla="*/ 359 h 1170"/>
                <a:gd name="T12" fmla="*/ 1074 w 1169"/>
                <a:gd name="T13" fmla="*/ 263 h 1170"/>
                <a:gd name="T14" fmla="*/ 1008 w 1169"/>
                <a:gd name="T15" fmla="*/ 180 h 1170"/>
                <a:gd name="T16" fmla="*/ 897 w 1169"/>
                <a:gd name="T17" fmla="*/ 233 h 1170"/>
                <a:gd name="T18" fmla="*/ 829 w 1169"/>
                <a:gd name="T19" fmla="*/ 183 h 1170"/>
                <a:gd name="T20" fmla="*/ 847 w 1169"/>
                <a:gd name="T21" fmla="*/ 62 h 1170"/>
                <a:gd name="T22" fmla="*/ 749 w 1169"/>
                <a:gd name="T23" fmla="*/ 23 h 1170"/>
                <a:gd name="T24" fmla="*/ 679 w 1169"/>
                <a:gd name="T25" fmla="*/ 124 h 1170"/>
                <a:gd name="T26" fmla="*/ 596 w 1169"/>
                <a:gd name="T27" fmla="*/ 114 h 1170"/>
                <a:gd name="T28" fmla="*/ 550 w 1169"/>
                <a:gd name="T29" fmla="*/ 0 h 1170"/>
                <a:gd name="T30" fmla="*/ 454 w 1169"/>
                <a:gd name="T31" fmla="*/ 14 h 1170"/>
                <a:gd name="T32" fmla="*/ 446 w 1169"/>
                <a:gd name="T33" fmla="*/ 16 h 1170"/>
                <a:gd name="T34" fmla="*/ 436 w 1169"/>
                <a:gd name="T35" fmla="*/ 139 h 1170"/>
                <a:gd name="T36" fmla="*/ 359 w 1169"/>
                <a:gd name="T37" fmla="*/ 172 h 1170"/>
                <a:gd name="T38" fmla="*/ 262 w 1169"/>
                <a:gd name="T39" fmla="*/ 96 h 1170"/>
                <a:gd name="T40" fmla="*/ 180 w 1169"/>
                <a:gd name="T41" fmla="*/ 162 h 1170"/>
                <a:gd name="T42" fmla="*/ 232 w 1169"/>
                <a:gd name="T43" fmla="*/ 273 h 1170"/>
                <a:gd name="T44" fmla="*/ 183 w 1169"/>
                <a:gd name="T45" fmla="*/ 340 h 1170"/>
                <a:gd name="T46" fmla="*/ 61 w 1169"/>
                <a:gd name="T47" fmla="*/ 323 h 1170"/>
                <a:gd name="T48" fmla="*/ 22 w 1169"/>
                <a:gd name="T49" fmla="*/ 421 h 1170"/>
                <a:gd name="T50" fmla="*/ 123 w 1169"/>
                <a:gd name="T51" fmla="*/ 491 h 1170"/>
                <a:gd name="T52" fmla="*/ 114 w 1169"/>
                <a:gd name="T53" fmla="*/ 574 h 1170"/>
                <a:gd name="T54" fmla="*/ 0 w 1169"/>
                <a:gd name="T55" fmla="*/ 619 h 1170"/>
                <a:gd name="T56" fmla="*/ 14 w 1169"/>
                <a:gd name="T57" fmla="*/ 716 h 1170"/>
                <a:gd name="T58" fmla="*/ 16 w 1169"/>
                <a:gd name="T59" fmla="*/ 724 h 1170"/>
                <a:gd name="T60" fmla="*/ 138 w 1169"/>
                <a:gd name="T61" fmla="*/ 734 h 1170"/>
                <a:gd name="T62" fmla="*/ 171 w 1169"/>
                <a:gd name="T63" fmla="*/ 811 h 1170"/>
                <a:gd name="T64" fmla="*/ 95 w 1169"/>
                <a:gd name="T65" fmla="*/ 907 h 1170"/>
                <a:gd name="T66" fmla="*/ 161 w 1169"/>
                <a:gd name="T67" fmla="*/ 990 h 1170"/>
                <a:gd name="T68" fmla="*/ 272 w 1169"/>
                <a:gd name="T69" fmla="*/ 937 h 1170"/>
                <a:gd name="T70" fmla="*/ 340 w 1169"/>
                <a:gd name="T71" fmla="*/ 987 h 1170"/>
                <a:gd name="T72" fmla="*/ 322 w 1169"/>
                <a:gd name="T73" fmla="*/ 1109 h 1170"/>
                <a:gd name="T74" fmla="*/ 420 w 1169"/>
                <a:gd name="T75" fmla="*/ 1147 h 1170"/>
                <a:gd name="T76" fmla="*/ 490 w 1169"/>
                <a:gd name="T77" fmla="*/ 1046 h 1170"/>
                <a:gd name="T78" fmla="*/ 574 w 1169"/>
                <a:gd name="T79" fmla="*/ 1056 h 1170"/>
                <a:gd name="T80" fmla="*/ 619 w 1169"/>
                <a:gd name="T81" fmla="*/ 1170 h 1170"/>
                <a:gd name="T82" fmla="*/ 715 w 1169"/>
                <a:gd name="T83" fmla="*/ 1156 h 1170"/>
                <a:gd name="T84" fmla="*/ 723 w 1169"/>
                <a:gd name="T85" fmla="*/ 1154 h 1170"/>
                <a:gd name="T86" fmla="*/ 733 w 1169"/>
                <a:gd name="T87" fmla="*/ 1032 h 1170"/>
                <a:gd name="T88" fmla="*/ 810 w 1169"/>
                <a:gd name="T89" fmla="*/ 998 h 1170"/>
                <a:gd name="T90" fmla="*/ 907 w 1169"/>
                <a:gd name="T91" fmla="*/ 1074 h 1170"/>
                <a:gd name="T92" fmla="*/ 989 w 1169"/>
                <a:gd name="T93" fmla="*/ 1008 h 1170"/>
                <a:gd name="T94" fmla="*/ 937 w 1169"/>
                <a:gd name="T95" fmla="*/ 897 h 1170"/>
                <a:gd name="T96" fmla="*/ 987 w 1169"/>
                <a:gd name="T97" fmla="*/ 830 h 1170"/>
                <a:gd name="T98" fmla="*/ 1108 w 1169"/>
                <a:gd name="T99" fmla="*/ 848 h 1170"/>
                <a:gd name="T100" fmla="*/ 1147 w 1169"/>
                <a:gd name="T101" fmla="*/ 749 h 1170"/>
                <a:gd name="T102" fmla="*/ 1046 w 1169"/>
                <a:gd name="T103" fmla="*/ 679 h 1170"/>
                <a:gd name="T104" fmla="*/ 1055 w 1169"/>
                <a:gd name="T105" fmla="*/ 596 h 1170"/>
                <a:gd name="T106" fmla="*/ 657 w 1169"/>
                <a:gd name="T107" fmla="*/ 901 h 1170"/>
                <a:gd name="T108" fmla="*/ 584 w 1169"/>
                <a:gd name="T109" fmla="*/ 909 h 1170"/>
                <a:gd name="T110" fmla="*/ 384 w 1169"/>
                <a:gd name="T111" fmla="*/ 839 h 1170"/>
                <a:gd name="T112" fmla="*/ 269 w 1169"/>
                <a:gd name="T113" fmla="*/ 657 h 1170"/>
                <a:gd name="T114" fmla="*/ 310 w 1169"/>
                <a:gd name="T115" fmla="*/ 413 h 1170"/>
                <a:gd name="T116" fmla="*/ 512 w 1169"/>
                <a:gd name="T117" fmla="*/ 270 h 1170"/>
                <a:gd name="T118" fmla="*/ 585 w 1169"/>
                <a:gd name="T119" fmla="*/ 261 h 1170"/>
                <a:gd name="T120" fmla="*/ 785 w 1169"/>
                <a:gd name="T121" fmla="*/ 331 h 1170"/>
                <a:gd name="T122" fmla="*/ 900 w 1169"/>
                <a:gd name="T123" fmla="*/ 513 h 1170"/>
                <a:gd name="T124" fmla="*/ 657 w 1169"/>
                <a:gd name="T125" fmla="*/ 901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69" h="1170">
                  <a:moveTo>
                    <a:pt x="1055" y="596"/>
                  </a:moveTo>
                  <a:cubicBezTo>
                    <a:pt x="1101" y="580"/>
                    <a:pt x="1140" y="564"/>
                    <a:pt x="1169" y="551"/>
                  </a:cubicBezTo>
                  <a:cubicBezTo>
                    <a:pt x="1167" y="519"/>
                    <a:pt x="1163" y="487"/>
                    <a:pt x="1156" y="455"/>
                  </a:cubicBezTo>
                  <a:cubicBezTo>
                    <a:pt x="1155" y="452"/>
                    <a:pt x="1154" y="449"/>
                    <a:pt x="1153" y="446"/>
                  </a:cubicBezTo>
                  <a:cubicBezTo>
                    <a:pt x="1121" y="442"/>
                    <a:pt x="1080" y="438"/>
                    <a:pt x="1031" y="436"/>
                  </a:cubicBezTo>
                  <a:cubicBezTo>
                    <a:pt x="1022" y="409"/>
                    <a:pt x="1011" y="384"/>
                    <a:pt x="998" y="359"/>
                  </a:cubicBezTo>
                  <a:cubicBezTo>
                    <a:pt x="1030" y="322"/>
                    <a:pt x="1055" y="290"/>
                    <a:pt x="1074" y="263"/>
                  </a:cubicBezTo>
                  <a:cubicBezTo>
                    <a:pt x="1054" y="233"/>
                    <a:pt x="1032" y="206"/>
                    <a:pt x="1008" y="180"/>
                  </a:cubicBezTo>
                  <a:cubicBezTo>
                    <a:pt x="977" y="193"/>
                    <a:pt x="940" y="210"/>
                    <a:pt x="897" y="233"/>
                  </a:cubicBezTo>
                  <a:cubicBezTo>
                    <a:pt x="876" y="214"/>
                    <a:pt x="853" y="198"/>
                    <a:pt x="829" y="183"/>
                  </a:cubicBezTo>
                  <a:cubicBezTo>
                    <a:pt x="838" y="135"/>
                    <a:pt x="844" y="94"/>
                    <a:pt x="847" y="62"/>
                  </a:cubicBezTo>
                  <a:cubicBezTo>
                    <a:pt x="816" y="46"/>
                    <a:pt x="783" y="33"/>
                    <a:pt x="749" y="23"/>
                  </a:cubicBezTo>
                  <a:cubicBezTo>
                    <a:pt x="729" y="49"/>
                    <a:pt x="705" y="82"/>
                    <a:pt x="679" y="124"/>
                  </a:cubicBezTo>
                  <a:cubicBezTo>
                    <a:pt x="652" y="118"/>
                    <a:pt x="624" y="115"/>
                    <a:pt x="596" y="114"/>
                  </a:cubicBezTo>
                  <a:cubicBezTo>
                    <a:pt x="579" y="68"/>
                    <a:pt x="564" y="30"/>
                    <a:pt x="550" y="0"/>
                  </a:cubicBezTo>
                  <a:cubicBezTo>
                    <a:pt x="518" y="2"/>
                    <a:pt x="486" y="7"/>
                    <a:pt x="454" y="14"/>
                  </a:cubicBezTo>
                  <a:cubicBezTo>
                    <a:pt x="451" y="15"/>
                    <a:pt x="449" y="15"/>
                    <a:pt x="446" y="16"/>
                  </a:cubicBezTo>
                  <a:cubicBezTo>
                    <a:pt x="441" y="49"/>
                    <a:pt x="438" y="89"/>
                    <a:pt x="436" y="139"/>
                  </a:cubicBezTo>
                  <a:cubicBezTo>
                    <a:pt x="409" y="147"/>
                    <a:pt x="383" y="159"/>
                    <a:pt x="359" y="172"/>
                  </a:cubicBezTo>
                  <a:cubicBezTo>
                    <a:pt x="321" y="140"/>
                    <a:pt x="289" y="115"/>
                    <a:pt x="262" y="96"/>
                  </a:cubicBezTo>
                  <a:cubicBezTo>
                    <a:pt x="233" y="115"/>
                    <a:pt x="205" y="137"/>
                    <a:pt x="180" y="162"/>
                  </a:cubicBezTo>
                  <a:cubicBezTo>
                    <a:pt x="192" y="192"/>
                    <a:pt x="210" y="229"/>
                    <a:pt x="232" y="273"/>
                  </a:cubicBezTo>
                  <a:cubicBezTo>
                    <a:pt x="214" y="294"/>
                    <a:pt x="197" y="316"/>
                    <a:pt x="183" y="340"/>
                  </a:cubicBezTo>
                  <a:cubicBezTo>
                    <a:pt x="134" y="331"/>
                    <a:pt x="94" y="325"/>
                    <a:pt x="61" y="323"/>
                  </a:cubicBezTo>
                  <a:cubicBezTo>
                    <a:pt x="45" y="354"/>
                    <a:pt x="32" y="387"/>
                    <a:pt x="22" y="421"/>
                  </a:cubicBezTo>
                  <a:cubicBezTo>
                    <a:pt x="48" y="441"/>
                    <a:pt x="82" y="464"/>
                    <a:pt x="123" y="491"/>
                  </a:cubicBezTo>
                  <a:cubicBezTo>
                    <a:pt x="118" y="518"/>
                    <a:pt x="115" y="546"/>
                    <a:pt x="114" y="574"/>
                  </a:cubicBezTo>
                  <a:cubicBezTo>
                    <a:pt x="68" y="590"/>
                    <a:pt x="30" y="606"/>
                    <a:pt x="0" y="619"/>
                  </a:cubicBezTo>
                  <a:cubicBezTo>
                    <a:pt x="2" y="651"/>
                    <a:pt x="6" y="683"/>
                    <a:pt x="14" y="716"/>
                  </a:cubicBezTo>
                  <a:cubicBezTo>
                    <a:pt x="14" y="718"/>
                    <a:pt x="15" y="721"/>
                    <a:pt x="16" y="724"/>
                  </a:cubicBezTo>
                  <a:cubicBezTo>
                    <a:pt x="48" y="729"/>
                    <a:pt x="89" y="732"/>
                    <a:pt x="138" y="734"/>
                  </a:cubicBezTo>
                  <a:cubicBezTo>
                    <a:pt x="147" y="761"/>
                    <a:pt x="158" y="787"/>
                    <a:pt x="171" y="811"/>
                  </a:cubicBezTo>
                  <a:cubicBezTo>
                    <a:pt x="140" y="848"/>
                    <a:pt x="114" y="880"/>
                    <a:pt x="95" y="907"/>
                  </a:cubicBezTo>
                  <a:cubicBezTo>
                    <a:pt x="115" y="937"/>
                    <a:pt x="137" y="965"/>
                    <a:pt x="161" y="990"/>
                  </a:cubicBezTo>
                  <a:cubicBezTo>
                    <a:pt x="192" y="977"/>
                    <a:pt x="229" y="960"/>
                    <a:pt x="272" y="937"/>
                  </a:cubicBezTo>
                  <a:cubicBezTo>
                    <a:pt x="293" y="956"/>
                    <a:pt x="316" y="972"/>
                    <a:pt x="340" y="987"/>
                  </a:cubicBezTo>
                  <a:cubicBezTo>
                    <a:pt x="331" y="1035"/>
                    <a:pt x="325" y="1076"/>
                    <a:pt x="322" y="1109"/>
                  </a:cubicBezTo>
                  <a:cubicBezTo>
                    <a:pt x="354" y="1124"/>
                    <a:pt x="386" y="1137"/>
                    <a:pt x="420" y="1147"/>
                  </a:cubicBezTo>
                  <a:cubicBezTo>
                    <a:pt x="441" y="1121"/>
                    <a:pt x="464" y="1088"/>
                    <a:pt x="490" y="1046"/>
                  </a:cubicBezTo>
                  <a:cubicBezTo>
                    <a:pt x="517" y="1052"/>
                    <a:pt x="545" y="1055"/>
                    <a:pt x="574" y="1056"/>
                  </a:cubicBezTo>
                  <a:cubicBezTo>
                    <a:pt x="590" y="1102"/>
                    <a:pt x="605" y="1140"/>
                    <a:pt x="619" y="1170"/>
                  </a:cubicBezTo>
                  <a:cubicBezTo>
                    <a:pt x="651" y="1168"/>
                    <a:pt x="683" y="1163"/>
                    <a:pt x="715" y="1156"/>
                  </a:cubicBezTo>
                  <a:cubicBezTo>
                    <a:pt x="718" y="1155"/>
                    <a:pt x="721" y="1155"/>
                    <a:pt x="723" y="1154"/>
                  </a:cubicBezTo>
                  <a:cubicBezTo>
                    <a:pt x="728" y="1121"/>
                    <a:pt x="731" y="1081"/>
                    <a:pt x="733" y="1032"/>
                  </a:cubicBezTo>
                  <a:cubicBezTo>
                    <a:pt x="760" y="1023"/>
                    <a:pt x="786" y="1011"/>
                    <a:pt x="810" y="998"/>
                  </a:cubicBezTo>
                  <a:cubicBezTo>
                    <a:pt x="848" y="1030"/>
                    <a:pt x="880" y="1055"/>
                    <a:pt x="907" y="1074"/>
                  </a:cubicBezTo>
                  <a:cubicBezTo>
                    <a:pt x="936" y="1055"/>
                    <a:pt x="964" y="1033"/>
                    <a:pt x="989" y="1008"/>
                  </a:cubicBezTo>
                  <a:cubicBezTo>
                    <a:pt x="977" y="978"/>
                    <a:pt x="960" y="941"/>
                    <a:pt x="937" y="897"/>
                  </a:cubicBezTo>
                  <a:cubicBezTo>
                    <a:pt x="955" y="876"/>
                    <a:pt x="972" y="854"/>
                    <a:pt x="987" y="830"/>
                  </a:cubicBezTo>
                  <a:cubicBezTo>
                    <a:pt x="1035" y="839"/>
                    <a:pt x="1075" y="845"/>
                    <a:pt x="1108" y="848"/>
                  </a:cubicBezTo>
                  <a:cubicBezTo>
                    <a:pt x="1124" y="816"/>
                    <a:pt x="1137" y="783"/>
                    <a:pt x="1147" y="749"/>
                  </a:cubicBezTo>
                  <a:cubicBezTo>
                    <a:pt x="1121" y="729"/>
                    <a:pt x="1087" y="706"/>
                    <a:pt x="1046" y="679"/>
                  </a:cubicBezTo>
                  <a:cubicBezTo>
                    <a:pt x="1051" y="652"/>
                    <a:pt x="1055" y="624"/>
                    <a:pt x="1055" y="596"/>
                  </a:cubicBezTo>
                  <a:close/>
                  <a:moveTo>
                    <a:pt x="657" y="901"/>
                  </a:moveTo>
                  <a:cubicBezTo>
                    <a:pt x="633" y="906"/>
                    <a:pt x="609" y="909"/>
                    <a:pt x="584" y="909"/>
                  </a:cubicBezTo>
                  <a:cubicBezTo>
                    <a:pt x="512" y="909"/>
                    <a:pt x="441" y="884"/>
                    <a:pt x="384" y="839"/>
                  </a:cubicBezTo>
                  <a:cubicBezTo>
                    <a:pt x="326" y="794"/>
                    <a:pt x="285" y="729"/>
                    <a:pt x="269" y="657"/>
                  </a:cubicBezTo>
                  <a:cubicBezTo>
                    <a:pt x="250" y="573"/>
                    <a:pt x="264" y="486"/>
                    <a:pt x="310" y="413"/>
                  </a:cubicBezTo>
                  <a:cubicBezTo>
                    <a:pt x="356" y="340"/>
                    <a:pt x="428" y="289"/>
                    <a:pt x="512" y="270"/>
                  </a:cubicBezTo>
                  <a:cubicBezTo>
                    <a:pt x="536" y="264"/>
                    <a:pt x="561" y="261"/>
                    <a:pt x="585" y="261"/>
                  </a:cubicBezTo>
                  <a:cubicBezTo>
                    <a:pt x="657" y="261"/>
                    <a:pt x="728" y="286"/>
                    <a:pt x="785" y="331"/>
                  </a:cubicBezTo>
                  <a:cubicBezTo>
                    <a:pt x="843" y="376"/>
                    <a:pt x="884" y="441"/>
                    <a:pt x="900" y="513"/>
                  </a:cubicBezTo>
                  <a:cubicBezTo>
                    <a:pt x="940" y="687"/>
                    <a:pt x="831" y="861"/>
                    <a:pt x="657" y="901"/>
                  </a:cubicBezTo>
                  <a:close/>
                </a:path>
              </a:pathLst>
            </a:custGeom>
            <a:solidFill>
              <a:srgbClr val="5BB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885825" y="2001838"/>
            <a:ext cx="1085850" cy="1087437"/>
          </a:xfrm>
          <a:custGeom>
            <a:avLst/>
            <a:gdLst>
              <a:gd name="T0" fmla="*/ 338 w 494"/>
              <a:gd name="T1" fmla="*/ 112 h 494"/>
              <a:gd name="T2" fmla="*/ 494 w 494"/>
              <a:gd name="T3" fmla="*/ 26 h 494"/>
              <a:gd name="T4" fmla="*/ 494 w 494"/>
              <a:gd name="T5" fmla="*/ 26 h 494"/>
              <a:gd name="T6" fmla="*/ 494 w 494"/>
              <a:gd name="T7" fmla="*/ 25 h 494"/>
              <a:gd name="T8" fmla="*/ 494 w 494"/>
              <a:gd name="T9" fmla="*/ 25 h 494"/>
              <a:gd name="T10" fmla="*/ 494 w 494"/>
              <a:gd name="T11" fmla="*/ 25 h 494"/>
              <a:gd name="T12" fmla="*/ 296 w 494"/>
              <a:gd name="T13" fmla="*/ 8 h 494"/>
              <a:gd name="T14" fmla="*/ 313 w 494"/>
              <a:gd name="T15" fmla="*/ 18 h 494"/>
              <a:gd name="T16" fmla="*/ 329 w 494"/>
              <a:gd name="T17" fmla="*/ 28 h 494"/>
              <a:gd name="T18" fmla="*/ 327 w 494"/>
              <a:gd name="T19" fmla="*/ 29 h 494"/>
              <a:gd name="T20" fmla="*/ 321 w 494"/>
              <a:gd name="T21" fmla="*/ 31 h 494"/>
              <a:gd name="T22" fmla="*/ 298 w 494"/>
              <a:gd name="T23" fmla="*/ 40 h 494"/>
              <a:gd name="T24" fmla="*/ 290 w 494"/>
              <a:gd name="T25" fmla="*/ 44 h 494"/>
              <a:gd name="T26" fmla="*/ 278 w 494"/>
              <a:gd name="T27" fmla="*/ 50 h 494"/>
              <a:gd name="T28" fmla="*/ 266 w 494"/>
              <a:gd name="T29" fmla="*/ 56 h 494"/>
              <a:gd name="T30" fmla="*/ 240 w 494"/>
              <a:gd name="T31" fmla="*/ 70 h 494"/>
              <a:gd name="T32" fmla="*/ 228 w 494"/>
              <a:gd name="T33" fmla="*/ 78 h 494"/>
              <a:gd name="T34" fmla="*/ 215 w 494"/>
              <a:gd name="T35" fmla="*/ 86 h 494"/>
              <a:gd name="T36" fmla="*/ 190 w 494"/>
              <a:gd name="T37" fmla="*/ 105 h 494"/>
              <a:gd name="T38" fmla="*/ 177 w 494"/>
              <a:gd name="T39" fmla="*/ 115 h 494"/>
              <a:gd name="T40" fmla="*/ 165 w 494"/>
              <a:gd name="T41" fmla="*/ 125 h 494"/>
              <a:gd name="T42" fmla="*/ 119 w 494"/>
              <a:gd name="T43" fmla="*/ 172 h 494"/>
              <a:gd name="T44" fmla="*/ 49 w 494"/>
              <a:gd name="T45" fmla="*/ 279 h 494"/>
              <a:gd name="T46" fmla="*/ 12 w 494"/>
              <a:gd name="T47" fmla="*/ 385 h 494"/>
              <a:gd name="T48" fmla="*/ 1 w 494"/>
              <a:gd name="T49" fmla="*/ 464 h 494"/>
              <a:gd name="T50" fmla="*/ 0 w 494"/>
              <a:gd name="T51" fmla="*/ 486 h 494"/>
              <a:gd name="T52" fmla="*/ 0 w 494"/>
              <a:gd name="T53" fmla="*/ 494 h 494"/>
              <a:gd name="T54" fmla="*/ 51 w 494"/>
              <a:gd name="T55" fmla="*/ 494 h 494"/>
              <a:gd name="T56" fmla="*/ 51 w 494"/>
              <a:gd name="T57" fmla="*/ 487 h 494"/>
              <a:gd name="T58" fmla="*/ 52 w 494"/>
              <a:gd name="T59" fmla="*/ 467 h 494"/>
              <a:gd name="T60" fmla="*/ 62 w 494"/>
              <a:gd name="T61" fmla="*/ 396 h 494"/>
              <a:gd name="T62" fmla="*/ 95 w 494"/>
              <a:gd name="T63" fmla="*/ 302 h 494"/>
              <a:gd name="T64" fmla="*/ 158 w 494"/>
              <a:gd name="T65" fmla="*/ 205 h 494"/>
              <a:gd name="T66" fmla="*/ 199 w 494"/>
              <a:gd name="T67" fmla="*/ 164 h 494"/>
              <a:gd name="T68" fmla="*/ 210 w 494"/>
              <a:gd name="T69" fmla="*/ 154 h 494"/>
              <a:gd name="T70" fmla="*/ 221 w 494"/>
              <a:gd name="T71" fmla="*/ 145 h 494"/>
              <a:gd name="T72" fmla="*/ 244 w 494"/>
              <a:gd name="T73" fmla="*/ 128 h 494"/>
              <a:gd name="T74" fmla="*/ 255 w 494"/>
              <a:gd name="T75" fmla="*/ 121 h 494"/>
              <a:gd name="T76" fmla="*/ 266 w 494"/>
              <a:gd name="T77" fmla="*/ 114 h 494"/>
              <a:gd name="T78" fmla="*/ 289 w 494"/>
              <a:gd name="T79" fmla="*/ 101 h 494"/>
              <a:gd name="T80" fmla="*/ 300 w 494"/>
              <a:gd name="T81" fmla="*/ 95 h 494"/>
              <a:gd name="T82" fmla="*/ 311 w 494"/>
              <a:gd name="T83" fmla="*/ 90 h 494"/>
              <a:gd name="T84" fmla="*/ 318 w 494"/>
              <a:gd name="T85" fmla="*/ 87 h 494"/>
              <a:gd name="T86" fmla="*/ 338 w 494"/>
              <a:gd name="T87" fmla="*/ 79 h 494"/>
              <a:gd name="T88" fmla="*/ 344 w 494"/>
              <a:gd name="T89" fmla="*/ 77 h 494"/>
              <a:gd name="T90" fmla="*/ 346 w 494"/>
              <a:gd name="T91" fmla="*/ 76 h 494"/>
              <a:gd name="T92" fmla="*/ 342 w 494"/>
              <a:gd name="T93" fmla="*/ 94 h 494"/>
              <a:gd name="T94" fmla="*/ 338 w 494"/>
              <a:gd name="T95" fmla="*/ 112 h 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4" h="494">
                <a:moveTo>
                  <a:pt x="338" y="112"/>
                </a:moveTo>
                <a:cubicBezTo>
                  <a:pt x="380" y="75"/>
                  <a:pt x="433" y="44"/>
                  <a:pt x="494" y="26"/>
                </a:cubicBezTo>
                <a:cubicBezTo>
                  <a:pt x="494" y="26"/>
                  <a:pt x="494" y="26"/>
                  <a:pt x="494" y="26"/>
                </a:cubicBezTo>
                <a:cubicBezTo>
                  <a:pt x="494" y="25"/>
                  <a:pt x="494" y="25"/>
                  <a:pt x="494" y="25"/>
                </a:cubicBezTo>
                <a:cubicBezTo>
                  <a:pt x="494" y="25"/>
                  <a:pt x="494" y="25"/>
                  <a:pt x="494" y="25"/>
                </a:cubicBezTo>
                <a:cubicBezTo>
                  <a:pt x="494" y="25"/>
                  <a:pt x="494" y="25"/>
                  <a:pt x="494" y="25"/>
                </a:cubicBezTo>
                <a:cubicBezTo>
                  <a:pt x="433" y="7"/>
                  <a:pt x="366" y="0"/>
                  <a:pt x="296" y="8"/>
                </a:cubicBezTo>
                <a:cubicBezTo>
                  <a:pt x="296" y="8"/>
                  <a:pt x="305" y="13"/>
                  <a:pt x="313" y="18"/>
                </a:cubicBezTo>
                <a:cubicBezTo>
                  <a:pt x="321" y="23"/>
                  <a:pt x="329" y="28"/>
                  <a:pt x="329" y="28"/>
                </a:cubicBezTo>
                <a:cubicBezTo>
                  <a:pt x="329" y="28"/>
                  <a:pt x="328" y="28"/>
                  <a:pt x="327" y="29"/>
                </a:cubicBezTo>
                <a:cubicBezTo>
                  <a:pt x="325" y="29"/>
                  <a:pt x="323" y="30"/>
                  <a:pt x="321" y="31"/>
                </a:cubicBezTo>
                <a:cubicBezTo>
                  <a:pt x="315" y="34"/>
                  <a:pt x="307" y="36"/>
                  <a:pt x="298" y="40"/>
                </a:cubicBezTo>
                <a:cubicBezTo>
                  <a:pt x="296" y="42"/>
                  <a:pt x="293" y="43"/>
                  <a:pt x="290" y="44"/>
                </a:cubicBezTo>
                <a:cubicBezTo>
                  <a:pt x="286" y="46"/>
                  <a:pt x="282" y="48"/>
                  <a:pt x="278" y="50"/>
                </a:cubicBezTo>
                <a:cubicBezTo>
                  <a:pt x="274" y="52"/>
                  <a:pt x="270" y="54"/>
                  <a:pt x="266" y="56"/>
                </a:cubicBezTo>
                <a:cubicBezTo>
                  <a:pt x="257" y="60"/>
                  <a:pt x="249" y="65"/>
                  <a:pt x="240" y="70"/>
                </a:cubicBezTo>
                <a:cubicBezTo>
                  <a:pt x="236" y="72"/>
                  <a:pt x="232" y="75"/>
                  <a:pt x="228" y="78"/>
                </a:cubicBezTo>
                <a:cubicBezTo>
                  <a:pt x="223" y="81"/>
                  <a:pt x="219" y="83"/>
                  <a:pt x="215" y="86"/>
                </a:cubicBezTo>
                <a:cubicBezTo>
                  <a:pt x="207" y="92"/>
                  <a:pt x="198" y="98"/>
                  <a:pt x="190" y="105"/>
                </a:cubicBezTo>
                <a:cubicBezTo>
                  <a:pt x="186" y="108"/>
                  <a:pt x="181" y="111"/>
                  <a:pt x="177" y="115"/>
                </a:cubicBezTo>
                <a:cubicBezTo>
                  <a:pt x="173" y="118"/>
                  <a:pt x="169" y="122"/>
                  <a:pt x="165" y="125"/>
                </a:cubicBezTo>
                <a:cubicBezTo>
                  <a:pt x="149" y="140"/>
                  <a:pt x="133" y="155"/>
                  <a:pt x="119" y="172"/>
                </a:cubicBezTo>
                <a:cubicBezTo>
                  <a:pt x="91" y="205"/>
                  <a:pt x="67" y="242"/>
                  <a:pt x="49" y="279"/>
                </a:cubicBezTo>
                <a:cubicBezTo>
                  <a:pt x="31" y="316"/>
                  <a:pt x="19" y="353"/>
                  <a:pt x="12" y="385"/>
                </a:cubicBezTo>
                <a:cubicBezTo>
                  <a:pt x="5" y="417"/>
                  <a:pt x="2" y="445"/>
                  <a:pt x="1" y="464"/>
                </a:cubicBezTo>
                <a:cubicBezTo>
                  <a:pt x="0" y="473"/>
                  <a:pt x="0" y="481"/>
                  <a:pt x="0" y="486"/>
                </a:cubicBezTo>
                <a:cubicBezTo>
                  <a:pt x="0" y="491"/>
                  <a:pt x="0" y="494"/>
                  <a:pt x="0" y="494"/>
                </a:cubicBezTo>
                <a:cubicBezTo>
                  <a:pt x="51" y="494"/>
                  <a:pt x="51" y="494"/>
                  <a:pt x="51" y="494"/>
                </a:cubicBezTo>
                <a:cubicBezTo>
                  <a:pt x="51" y="494"/>
                  <a:pt x="51" y="491"/>
                  <a:pt x="51" y="487"/>
                </a:cubicBezTo>
                <a:cubicBezTo>
                  <a:pt x="51" y="482"/>
                  <a:pt x="51" y="475"/>
                  <a:pt x="52" y="467"/>
                </a:cubicBezTo>
                <a:cubicBezTo>
                  <a:pt x="53" y="450"/>
                  <a:pt x="55" y="425"/>
                  <a:pt x="62" y="396"/>
                </a:cubicBezTo>
                <a:cubicBezTo>
                  <a:pt x="68" y="368"/>
                  <a:pt x="79" y="335"/>
                  <a:pt x="95" y="302"/>
                </a:cubicBezTo>
                <a:cubicBezTo>
                  <a:pt x="111" y="269"/>
                  <a:pt x="132" y="235"/>
                  <a:pt x="158" y="205"/>
                </a:cubicBezTo>
                <a:cubicBezTo>
                  <a:pt x="171" y="190"/>
                  <a:pt x="185" y="177"/>
                  <a:pt x="199" y="164"/>
                </a:cubicBezTo>
                <a:cubicBezTo>
                  <a:pt x="203" y="160"/>
                  <a:pt x="206" y="157"/>
                  <a:pt x="210" y="154"/>
                </a:cubicBezTo>
                <a:cubicBezTo>
                  <a:pt x="213" y="151"/>
                  <a:pt x="217" y="148"/>
                  <a:pt x="221" y="145"/>
                </a:cubicBezTo>
                <a:cubicBezTo>
                  <a:pt x="228" y="139"/>
                  <a:pt x="236" y="134"/>
                  <a:pt x="244" y="128"/>
                </a:cubicBezTo>
                <a:cubicBezTo>
                  <a:pt x="247" y="126"/>
                  <a:pt x="251" y="123"/>
                  <a:pt x="255" y="121"/>
                </a:cubicBezTo>
                <a:cubicBezTo>
                  <a:pt x="259" y="119"/>
                  <a:pt x="263" y="116"/>
                  <a:pt x="266" y="114"/>
                </a:cubicBezTo>
                <a:cubicBezTo>
                  <a:pt x="274" y="110"/>
                  <a:pt x="281" y="105"/>
                  <a:pt x="289" y="101"/>
                </a:cubicBezTo>
                <a:cubicBezTo>
                  <a:pt x="293" y="99"/>
                  <a:pt x="297" y="97"/>
                  <a:pt x="300" y="95"/>
                </a:cubicBezTo>
                <a:cubicBezTo>
                  <a:pt x="304" y="94"/>
                  <a:pt x="308" y="92"/>
                  <a:pt x="311" y="90"/>
                </a:cubicBezTo>
                <a:cubicBezTo>
                  <a:pt x="314" y="89"/>
                  <a:pt x="316" y="88"/>
                  <a:pt x="318" y="87"/>
                </a:cubicBezTo>
                <a:cubicBezTo>
                  <a:pt x="327" y="84"/>
                  <a:pt x="334" y="81"/>
                  <a:pt x="338" y="79"/>
                </a:cubicBezTo>
                <a:cubicBezTo>
                  <a:pt x="341" y="78"/>
                  <a:pt x="343" y="77"/>
                  <a:pt x="344" y="77"/>
                </a:cubicBezTo>
                <a:cubicBezTo>
                  <a:pt x="345" y="77"/>
                  <a:pt x="346" y="76"/>
                  <a:pt x="346" y="76"/>
                </a:cubicBezTo>
                <a:cubicBezTo>
                  <a:pt x="346" y="76"/>
                  <a:pt x="344" y="85"/>
                  <a:pt x="342" y="94"/>
                </a:cubicBezTo>
                <a:cubicBezTo>
                  <a:pt x="340" y="103"/>
                  <a:pt x="338" y="112"/>
                  <a:pt x="338" y="112"/>
                </a:cubicBezTo>
                <a:close/>
              </a:path>
            </a:pathLst>
          </a:cu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4984750" y="4197350"/>
            <a:ext cx="360363" cy="1257300"/>
          </a:xfrm>
          <a:custGeom>
            <a:avLst/>
            <a:gdLst>
              <a:gd name="T0" fmla="*/ 49 w 163"/>
              <a:gd name="T1" fmla="*/ 401 h 572"/>
              <a:gd name="T2" fmla="*/ 0 w 163"/>
              <a:gd name="T3" fmla="*/ 572 h 572"/>
              <a:gd name="T4" fmla="*/ 0 w 163"/>
              <a:gd name="T5" fmla="*/ 572 h 572"/>
              <a:gd name="T6" fmla="*/ 0 w 163"/>
              <a:gd name="T7" fmla="*/ 572 h 572"/>
              <a:gd name="T8" fmla="*/ 0 w 163"/>
              <a:gd name="T9" fmla="*/ 572 h 572"/>
              <a:gd name="T10" fmla="*/ 0 w 163"/>
              <a:gd name="T11" fmla="*/ 572 h 572"/>
              <a:gd name="T12" fmla="*/ 152 w 163"/>
              <a:gd name="T13" fmla="*/ 445 h 572"/>
              <a:gd name="T14" fmla="*/ 133 w 163"/>
              <a:gd name="T15" fmla="*/ 450 h 572"/>
              <a:gd name="T16" fmla="*/ 114 w 163"/>
              <a:gd name="T17" fmla="*/ 454 h 572"/>
              <a:gd name="T18" fmla="*/ 118 w 163"/>
              <a:gd name="T19" fmla="*/ 446 h 572"/>
              <a:gd name="T20" fmla="*/ 128 w 163"/>
              <a:gd name="T21" fmla="*/ 423 h 572"/>
              <a:gd name="T22" fmla="*/ 129 w 163"/>
              <a:gd name="T23" fmla="*/ 420 h 572"/>
              <a:gd name="T24" fmla="*/ 131 w 163"/>
              <a:gd name="T25" fmla="*/ 416 h 572"/>
              <a:gd name="T26" fmla="*/ 137 w 163"/>
              <a:gd name="T27" fmla="*/ 396 h 572"/>
              <a:gd name="T28" fmla="*/ 144 w 163"/>
              <a:gd name="T29" fmla="*/ 375 h 572"/>
              <a:gd name="T30" fmla="*/ 147 w 163"/>
              <a:gd name="T31" fmla="*/ 364 h 572"/>
              <a:gd name="T32" fmla="*/ 150 w 163"/>
              <a:gd name="T33" fmla="*/ 353 h 572"/>
              <a:gd name="T34" fmla="*/ 158 w 163"/>
              <a:gd name="T35" fmla="*/ 305 h 572"/>
              <a:gd name="T36" fmla="*/ 162 w 163"/>
              <a:gd name="T37" fmla="*/ 256 h 572"/>
              <a:gd name="T38" fmla="*/ 155 w 163"/>
              <a:gd name="T39" fmla="*/ 158 h 572"/>
              <a:gd name="T40" fmla="*/ 134 w 163"/>
              <a:gd name="T41" fmla="*/ 76 h 572"/>
              <a:gd name="T42" fmla="*/ 110 w 163"/>
              <a:gd name="T43" fmla="*/ 20 h 572"/>
              <a:gd name="T44" fmla="*/ 102 w 163"/>
              <a:gd name="T45" fmla="*/ 5 h 572"/>
              <a:gd name="T46" fmla="*/ 100 w 163"/>
              <a:gd name="T47" fmla="*/ 0 h 572"/>
              <a:gd name="T48" fmla="*/ 55 w 163"/>
              <a:gd name="T49" fmla="*/ 25 h 572"/>
              <a:gd name="T50" fmla="*/ 58 w 163"/>
              <a:gd name="T51" fmla="*/ 30 h 572"/>
              <a:gd name="T52" fmla="*/ 65 w 163"/>
              <a:gd name="T53" fmla="*/ 43 h 572"/>
              <a:gd name="T54" fmla="*/ 86 w 163"/>
              <a:gd name="T55" fmla="*/ 93 h 572"/>
              <a:gd name="T56" fmla="*/ 111 w 163"/>
              <a:gd name="T57" fmla="*/ 254 h 572"/>
              <a:gd name="T58" fmla="*/ 108 w 163"/>
              <a:gd name="T59" fmla="*/ 299 h 572"/>
              <a:gd name="T60" fmla="*/ 100 w 163"/>
              <a:gd name="T61" fmla="*/ 341 h 572"/>
              <a:gd name="T62" fmla="*/ 98 w 163"/>
              <a:gd name="T63" fmla="*/ 351 h 572"/>
              <a:gd name="T64" fmla="*/ 95 w 163"/>
              <a:gd name="T65" fmla="*/ 361 h 572"/>
              <a:gd name="T66" fmla="*/ 89 w 163"/>
              <a:gd name="T67" fmla="*/ 380 h 572"/>
              <a:gd name="T68" fmla="*/ 83 w 163"/>
              <a:gd name="T69" fmla="*/ 397 h 572"/>
              <a:gd name="T70" fmla="*/ 81 w 163"/>
              <a:gd name="T71" fmla="*/ 401 h 572"/>
              <a:gd name="T72" fmla="*/ 80 w 163"/>
              <a:gd name="T73" fmla="*/ 405 h 572"/>
              <a:gd name="T74" fmla="*/ 72 w 163"/>
              <a:gd name="T75" fmla="*/ 424 h 572"/>
              <a:gd name="T76" fmla="*/ 68 w 163"/>
              <a:gd name="T77" fmla="*/ 432 h 572"/>
              <a:gd name="T78" fmla="*/ 59 w 163"/>
              <a:gd name="T79" fmla="*/ 416 h 572"/>
              <a:gd name="T80" fmla="*/ 52 w 163"/>
              <a:gd name="T81" fmla="*/ 406 h 572"/>
              <a:gd name="T82" fmla="*/ 49 w 163"/>
              <a:gd name="T83" fmla="*/ 401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3" h="572">
                <a:moveTo>
                  <a:pt x="49" y="401"/>
                </a:moveTo>
                <a:cubicBezTo>
                  <a:pt x="45" y="457"/>
                  <a:pt x="29" y="516"/>
                  <a:pt x="0" y="572"/>
                </a:cubicBezTo>
                <a:cubicBezTo>
                  <a:pt x="0" y="572"/>
                  <a:pt x="0" y="572"/>
                  <a:pt x="0" y="572"/>
                </a:cubicBezTo>
                <a:cubicBezTo>
                  <a:pt x="0" y="572"/>
                  <a:pt x="0" y="572"/>
                  <a:pt x="0" y="572"/>
                </a:cubicBezTo>
                <a:cubicBezTo>
                  <a:pt x="0" y="572"/>
                  <a:pt x="0" y="572"/>
                  <a:pt x="0" y="572"/>
                </a:cubicBezTo>
                <a:cubicBezTo>
                  <a:pt x="0" y="572"/>
                  <a:pt x="0" y="572"/>
                  <a:pt x="0" y="572"/>
                </a:cubicBezTo>
                <a:cubicBezTo>
                  <a:pt x="55" y="543"/>
                  <a:pt x="108" y="500"/>
                  <a:pt x="152" y="445"/>
                </a:cubicBezTo>
                <a:cubicBezTo>
                  <a:pt x="152" y="445"/>
                  <a:pt x="142" y="448"/>
                  <a:pt x="133" y="450"/>
                </a:cubicBezTo>
                <a:cubicBezTo>
                  <a:pt x="123" y="452"/>
                  <a:pt x="114" y="454"/>
                  <a:pt x="114" y="454"/>
                </a:cubicBezTo>
                <a:cubicBezTo>
                  <a:pt x="114" y="454"/>
                  <a:pt x="116" y="451"/>
                  <a:pt x="118" y="446"/>
                </a:cubicBezTo>
                <a:cubicBezTo>
                  <a:pt x="121" y="440"/>
                  <a:pt x="124" y="433"/>
                  <a:pt x="128" y="423"/>
                </a:cubicBezTo>
                <a:cubicBezTo>
                  <a:pt x="128" y="422"/>
                  <a:pt x="129" y="421"/>
                  <a:pt x="129" y="420"/>
                </a:cubicBezTo>
                <a:cubicBezTo>
                  <a:pt x="130" y="418"/>
                  <a:pt x="130" y="417"/>
                  <a:pt x="131" y="416"/>
                </a:cubicBezTo>
                <a:cubicBezTo>
                  <a:pt x="133" y="409"/>
                  <a:pt x="135" y="403"/>
                  <a:pt x="137" y="396"/>
                </a:cubicBezTo>
                <a:cubicBezTo>
                  <a:pt x="140" y="389"/>
                  <a:pt x="142" y="382"/>
                  <a:pt x="144" y="375"/>
                </a:cubicBezTo>
                <a:cubicBezTo>
                  <a:pt x="145" y="371"/>
                  <a:pt x="146" y="368"/>
                  <a:pt x="147" y="364"/>
                </a:cubicBezTo>
                <a:cubicBezTo>
                  <a:pt x="148" y="360"/>
                  <a:pt x="149" y="356"/>
                  <a:pt x="150" y="353"/>
                </a:cubicBezTo>
                <a:cubicBezTo>
                  <a:pt x="153" y="337"/>
                  <a:pt x="156" y="321"/>
                  <a:pt x="158" y="305"/>
                </a:cubicBezTo>
                <a:cubicBezTo>
                  <a:pt x="160" y="289"/>
                  <a:pt x="162" y="272"/>
                  <a:pt x="162" y="256"/>
                </a:cubicBezTo>
                <a:cubicBezTo>
                  <a:pt x="163" y="222"/>
                  <a:pt x="161" y="189"/>
                  <a:pt x="155" y="158"/>
                </a:cubicBezTo>
                <a:cubicBezTo>
                  <a:pt x="150" y="127"/>
                  <a:pt x="142" y="99"/>
                  <a:pt x="134" y="76"/>
                </a:cubicBezTo>
                <a:cubicBezTo>
                  <a:pt x="125" y="52"/>
                  <a:pt x="117" y="33"/>
                  <a:pt x="110" y="20"/>
                </a:cubicBezTo>
                <a:cubicBezTo>
                  <a:pt x="107" y="14"/>
                  <a:pt x="104" y="9"/>
                  <a:pt x="102" y="5"/>
                </a:cubicBezTo>
                <a:cubicBezTo>
                  <a:pt x="101" y="2"/>
                  <a:pt x="100" y="0"/>
                  <a:pt x="100" y="0"/>
                </a:cubicBezTo>
                <a:cubicBezTo>
                  <a:pt x="55" y="25"/>
                  <a:pt x="55" y="25"/>
                  <a:pt x="55" y="25"/>
                </a:cubicBezTo>
                <a:cubicBezTo>
                  <a:pt x="55" y="25"/>
                  <a:pt x="56" y="26"/>
                  <a:pt x="58" y="30"/>
                </a:cubicBezTo>
                <a:cubicBezTo>
                  <a:pt x="59" y="33"/>
                  <a:pt x="62" y="37"/>
                  <a:pt x="65" y="43"/>
                </a:cubicBezTo>
                <a:cubicBezTo>
                  <a:pt x="70" y="55"/>
                  <a:pt x="78" y="72"/>
                  <a:pt x="86" y="93"/>
                </a:cubicBezTo>
                <a:cubicBezTo>
                  <a:pt x="101" y="135"/>
                  <a:pt x="113" y="194"/>
                  <a:pt x="111" y="254"/>
                </a:cubicBezTo>
                <a:cubicBezTo>
                  <a:pt x="111" y="269"/>
                  <a:pt x="109" y="284"/>
                  <a:pt x="108" y="299"/>
                </a:cubicBezTo>
                <a:cubicBezTo>
                  <a:pt x="106" y="313"/>
                  <a:pt x="103" y="327"/>
                  <a:pt x="100" y="341"/>
                </a:cubicBezTo>
                <a:cubicBezTo>
                  <a:pt x="99" y="344"/>
                  <a:pt x="98" y="348"/>
                  <a:pt x="98" y="351"/>
                </a:cubicBezTo>
                <a:cubicBezTo>
                  <a:pt x="97" y="354"/>
                  <a:pt x="96" y="358"/>
                  <a:pt x="95" y="361"/>
                </a:cubicBezTo>
                <a:cubicBezTo>
                  <a:pt x="93" y="368"/>
                  <a:pt x="91" y="374"/>
                  <a:pt x="89" y="380"/>
                </a:cubicBezTo>
                <a:cubicBezTo>
                  <a:pt x="87" y="386"/>
                  <a:pt x="85" y="392"/>
                  <a:pt x="83" y="397"/>
                </a:cubicBezTo>
                <a:cubicBezTo>
                  <a:pt x="82" y="399"/>
                  <a:pt x="82" y="400"/>
                  <a:pt x="81" y="401"/>
                </a:cubicBezTo>
                <a:cubicBezTo>
                  <a:pt x="81" y="402"/>
                  <a:pt x="81" y="403"/>
                  <a:pt x="80" y="405"/>
                </a:cubicBezTo>
                <a:cubicBezTo>
                  <a:pt x="77" y="413"/>
                  <a:pt x="74" y="420"/>
                  <a:pt x="72" y="424"/>
                </a:cubicBezTo>
                <a:cubicBezTo>
                  <a:pt x="69" y="429"/>
                  <a:pt x="68" y="432"/>
                  <a:pt x="68" y="432"/>
                </a:cubicBezTo>
                <a:cubicBezTo>
                  <a:pt x="68" y="432"/>
                  <a:pt x="64" y="424"/>
                  <a:pt x="59" y="416"/>
                </a:cubicBezTo>
                <a:cubicBezTo>
                  <a:pt x="56" y="413"/>
                  <a:pt x="54" y="409"/>
                  <a:pt x="52" y="406"/>
                </a:cubicBezTo>
                <a:cubicBezTo>
                  <a:pt x="50" y="403"/>
                  <a:pt x="49" y="401"/>
                  <a:pt x="49" y="401"/>
                </a:cubicBezTo>
                <a:close/>
              </a:path>
            </a:pathLst>
          </a:custGeom>
          <a:solidFill>
            <a:srgbClr val="1D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5414963" y="2324100"/>
            <a:ext cx="358775" cy="1263650"/>
          </a:xfrm>
          <a:custGeom>
            <a:avLst/>
            <a:gdLst>
              <a:gd name="T0" fmla="*/ 152 w 163"/>
              <a:gd name="T1" fmla="*/ 128 h 574"/>
              <a:gd name="T2" fmla="*/ 0 w 163"/>
              <a:gd name="T3" fmla="*/ 1 h 574"/>
              <a:gd name="T4" fmla="*/ 0 w 163"/>
              <a:gd name="T5" fmla="*/ 0 h 574"/>
              <a:gd name="T6" fmla="*/ 0 w 163"/>
              <a:gd name="T7" fmla="*/ 0 h 574"/>
              <a:gd name="T8" fmla="*/ 0 w 163"/>
              <a:gd name="T9" fmla="*/ 0 h 574"/>
              <a:gd name="T10" fmla="*/ 0 w 163"/>
              <a:gd name="T11" fmla="*/ 1 h 574"/>
              <a:gd name="T12" fmla="*/ 49 w 163"/>
              <a:gd name="T13" fmla="*/ 171 h 574"/>
              <a:gd name="T14" fmla="*/ 59 w 163"/>
              <a:gd name="T15" fmla="*/ 156 h 574"/>
              <a:gd name="T16" fmla="*/ 68 w 163"/>
              <a:gd name="T17" fmla="*/ 141 h 574"/>
              <a:gd name="T18" fmla="*/ 72 w 163"/>
              <a:gd name="T19" fmla="*/ 148 h 574"/>
              <a:gd name="T20" fmla="*/ 80 w 163"/>
              <a:gd name="T21" fmla="*/ 168 h 574"/>
              <a:gd name="T22" fmla="*/ 82 w 163"/>
              <a:gd name="T23" fmla="*/ 171 h 574"/>
              <a:gd name="T24" fmla="*/ 83 w 163"/>
              <a:gd name="T25" fmla="*/ 175 h 574"/>
              <a:gd name="T26" fmla="*/ 89 w 163"/>
              <a:gd name="T27" fmla="*/ 193 h 574"/>
              <a:gd name="T28" fmla="*/ 95 w 163"/>
              <a:gd name="T29" fmla="*/ 212 h 574"/>
              <a:gd name="T30" fmla="*/ 98 w 163"/>
              <a:gd name="T31" fmla="*/ 221 h 574"/>
              <a:gd name="T32" fmla="*/ 100 w 163"/>
              <a:gd name="T33" fmla="*/ 232 h 574"/>
              <a:gd name="T34" fmla="*/ 108 w 163"/>
              <a:gd name="T35" fmla="*/ 274 h 574"/>
              <a:gd name="T36" fmla="*/ 111 w 163"/>
              <a:gd name="T37" fmla="*/ 319 h 574"/>
              <a:gd name="T38" fmla="*/ 86 w 163"/>
              <a:gd name="T39" fmla="*/ 481 h 574"/>
              <a:gd name="T40" fmla="*/ 64 w 163"/>
              <a:gd name="T41" fmla="*/ 530 h 574"/>
              <a:gd name="T42" fmla="*/ 57 w 163"/>
              <a:gd name="T43" fmla="*/ 544 h 574"/>
              <a:gd name="T44" fmla="*/ 55 w 163"/>
              <a:gd name="T45" fmla="*/ 549 h 574"/>
              <a:gd name="T46" fmla="*/ 99 w 163"/>
              <a:gd name="T47" fmla="*/ 574 h 574"/>
              <a:gd name="T48" fmla="*/ 102 w 163"/>
              <a:gd name="T49" fmla="*/ 568 h 574"/>
              <a:gd name="T50" fmla="*/ 110 w 163"/>
              <a:gd name="T51" fmla="*/ 553 h 574"/>
              <a:gd name="T52" fmla="*/ 134 w 163"/>
              <a:gd name="T53" fmla="*/ 498 h 574"/>
              <a:gd name="T54" fmla="*/ 155 w 163"/>
              <a:gd name="T55" fmla="*/ 415 h 574"/>
              <a:gd name="T56" fmla="*/ 161 w 163"/>
              <a:gd name="T57" fmla="*/ 367 h 574"/>
              <a:gd name="T58" fmla="*/ 162 w 163"/>
              <a:gd name="T59" fmla="*/ 317 h 574"/>
              <a:gd name="T60" fmla="*/ 158 w 163"/>
              <a:gd name="T61" fmla="*/ 268 h 574"/>
              <a:gd name="T62" fmla="*/ 150 w 163"/>
              <a:gd name="T63" fmla="*/ 220 h 574"/>
              <a:gd name="T64" fmla="*/ 147 w 163"/>
              <a:gd name="T65" fmla="*/ 209 h 574"/>
              <a:gd name="T66" fmla="*/ 144 w 163"/>
              <a:gd name="T67" fmla="*/ 198 h 574"/>
              <a:gd name="T68" fmla="*/ 138 w 163"/>
              <a:gd name="T69" fmla="*/ 177 h 574"/>
              <a:gd name="T70" fmla="*/ 131 w 163"/>
              <a:gd name="T71" fmla="*/ 157 h 574"/>
              <a:gd name="T72" fmla="*/ 129 w 163"/>
              <a:gd name="T73" fmla="*/ 153 h 574"/>
              <a:gd name="T74" fmla="*/ 128 w 163"/>
              <a:gd name="T75" fmla="*/ 149 h 574"/>
              <a:gd name="T76" fmla="*/ 118 w 163"/>
              <a:gd name="T77" fmla="*/ 127 h 574"/>
              <a:gd name="T78" fmla="*/ 114 w 163"/>
              <a:gd name="T79" fmla="*/ 119 h 574"/>
              <a:gd name="T80" fmla="*/ 133 w 163"/>
              <a:gd name="T81" fmla="*/ 123 h 574"/>
              <a:gd name="T82" fmla="*/ 152 w 163"/>
              <a:gd name="T83" fmla="*/ 128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3" h="574">
                <a:moveTo>
                  <a:pt x="152" y="128"/>
                </a:moveTo>
                <a:cubicBezTo>
                  <a:pt x="109" y="73"/>
                  <a:pt x="56" y="3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1"/>
                </a:cubicBezTo>
                <a:cubicBezTo>
                  <a:pt x="29" y="56"/>
                  <a:pt x="46" y="115"/>
                  <a:pt x="49" y="171"/>
                </a:cubicBezTo>
                <a:cubicBezTo>
                  <a:pt x="49" y="171"/>
                  <a:pt x="54" y="164"/>
                  <a:pt x="59" y="156"/>
                </a:cubicBezTo>
                <a:cubicBezTo>
                  <a:pt x="64" y="149"/>
                  <a:pt x="68" y="141"/>
                  <a:pt x="68" y="141"/>
                </a:cubicBezTo>
                <a:cubicBezTo>
                  <a:pt x="68" y="141"/>
                  <a:pt x="70" y="143"/>
                  <a:pt x="72" y="148"/>
                </a:cubicBezTo>
                <a:cubicBezTo>
                  <a:pt x="74" y="153"/>
                  <a:pt x="77" y="160"/>
                  <a:pt x="80" y="168"/>
                </a:cubicBezTo>
                <a:cubicBezTo>
                  <a:pt x="81" y="169"/>
                  <a:pt x="81" y="170"/>
                  <a:pt x="82" y="171"/>
                </a:cubicBezTo>
                <a:cubicBezTo>
                  <a:pt x="82" y="172"/>
                  <a:pt x="83" y="174"/>
                  <a:pt x="83" y="175"/>
                </a:cubicBezTo>
                <a:cubicBezTo>
                  <a:pt x="85" y="181"/>
                  <a:pt x="87" y="186"/>
                  <a:pt x="89" y="193"/>
                </a:cubicBezTo>
                <a:cubicBezTo>
                  <a:pt x="91" y="199"/>
                  <a:pt x="93" y="205"/>
                  <a:pt x="95" y="212"/>
                </a:cubicBezTo>
                <a:cubicBezTo>
                  <a:pt x="96" y="215"/>
                  <a:pt x="97" y="218"/>
                  <a:pt x="98" y="221"/>
                </a:cubicBezTo>
                <a:cubicBezTo>
                  <a:pt x="99" y="225"/>
                  <a:pt x="99" y="228"/>
                  <a:pt x="100" y="232"/>
                </a:cubicBezTo>
                <a:cubicBezTo>
                  <a:pt x="103" y="245"/>
                  <a:pt x="106" y="260"/>
                  <a:pt x="108" y="274"/>
                </a:cubicBezTo>
                <a:cubicBezTo>
                  <a:pt x="110" y="289"/>
                  <a:pt x="111" y="304"/>
                  <a:pt x="111" y="319"/>
                </a:cubicBezTo>
                <a:cubicBezTo>
                  <a:pt x="114" y="379"/>
                  <a:pt x="101" y="438"/>
                  <a:pt x="86" y="481"/>
                </a:cubicBezTo>
                <a:cubicBezTo>
                  <a:pt x="78" y="502"/>
                  <a:pt x="70" y="519"/>
                  <a:pt x="64" y="530"/>
                </a:cubicBezTo>
                <a:cubicBezTo>
                  <a:pt x="62" y="536"/>
                  <a:pt x="59" y="541"/>
                  <a:pt x="57" y="544"/>
                </a:cubicBezTo>
                <a:cubicBezTo>
                  <a:pt x="56" y="547"/>
                  <a:pt x="55" y="549"/>
                  <a:pt x="55" y="549"/>
                </a:cubicBezTo>
                <a:cubicBezTo>
                  <a:pt x="99" y="574"/>
                  <a:pt x="99" y="574"/>
                  <a:pt x="99" y="574"/>
                </a:cubicBezTo>
                <a:cubicBezTo>
                  <a:pt x="99" y="574"/>
                  <a:pt x="100" y="572"/>
                  <a:pt x="102" y="568"/>
                </a:cubicBezTo>
                <a:cubicBezTo>
                  <a:pt x="104" y="565"/>
                  <a:pt x="107" y="560"/>
                  <a:pt x="110" y="553"/>
                </a:cubicBezTo>
                <a:cubicBezTo>
                  <a:pt x="116" y="540"/>
                  <a:pt x="125" y="521"/>
                  <a:pt x="134" y="498"/>
                </a:cubicBezTo>
                <a:cubicBezTo>
                  <a:pt x="142" y="474"/>
                  <a:pt x="150" y="446"/>
                  <a:pt x="155" y="415"/>
                </a:cubicBezTo>
                <a:cubicBezTo>
                  <a:pt x="158" y="400"/>
                  <a:pt x="160" y="384"/>
                  <a:pt x="161" y="367"/>
                </a:cubicBezTo>
                <a:cubicBezTo>
                  <a:pt x="162" y="351"/>
                  <a:pt x="163" y="334"/>
                  <a:pt x="162" y="317"/>
                </a:cubicBezTo>
                <a:cubicBezTo>
                  <a:pt x="162" y="301"/>
                  <a:pt x="160" y="284"/>
                  <a:pt x="158" y="268"/>
                </a:cubicBezTo>
                <a:cubicBezTo>
                  <a:pt x="156" y="251"/>
                  <a:pt x="153" y="236"/>
                  <a:pt x="150" y="220"/>
                </a:cubicBezTo>
                <a:cubicBezTo>
                  <a:pt x="149" y="216"/>
                  <a:pt x="148" y="213"/>
                  <a:pt x="147" y="209"/>
                </a:cubicBezTo>
                <a:cubicBezTo>
                  <a:pt x="146" y="205"/>
                  <a:pt x="145" y="202"/>
                  <a:pt x="144" y="198"/>
                </a:cubicBezTo>
                <a:cubicBezTo>
                  <a:pt x="142" y="191"/>
                  <a:pt x="140" y="184"/>
                  <a:pt x="138" y="177"/>
                </a:cubicBezTo>
                <a:cubicBezTo>
                  <a:pt x="136" y="170"/>
                  <a:pt x="133" y="163"/>
                  <a:pt x="131" y="157"/>
                </a:cubicBezTo>
                <a:cubicBezTo>
                  <a:pt x="130" y="156"/>
                  <a:pt x="130" y="154"/>
                  <a:pt x="129" y="153"/>
                </a:cubicBezTo>
                <a:cubicBezTo>
                  <a:pt x="129" y="152"/>
                  <a:pt x="128" y="150"/>
                  <a:pt x="128" y="149"/>
                </a:cubicBezTo>
                <a:cubicBezTo>
                  <a:pt x="124" y="140"/>
                  <a:pt x="121" y="132"/>
                  <a:pt x="118" y="127"/>
                </a:cubicBezTo>
                <a:cubicBezTo>
                  <a:pt x="116" y="122"/>
                  <a:pt x="114" y="119"/>
                  <a:pt x="114" y="119"/>
                </a:cubicBezTo>
                <a:cubicBezTo>
                  <a:pt x="114" y="119"/>
                  <a:pt x="124" y="121"/>
                  <a:pt x="133" y="123"/>
                </a:cubicBezTo>
                <a:cubicBezTo>
                  <a:pt x="143" y="125"/>
                  <a:pt x="152" y="128"/>
                  <a:pt x="152" y="128"/>
                </a:cubicBezTo>
                <a:close/>
              </a:path>
            </a:pathLst>
          </a:custGeom>
          <a:solidFill>
            <a:srgbClr val="3A9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20" name="Group 11出自【趣你的PPT】(微信:qunideppt)：最优质的PPT资源库"/>
          <p:cNvGrpSpPr/>
          <p:nvPr/>
        </p:nvGrpSpPr>
        <p:grpSpPr>
          <a:xfrm rot="20862303">
            <a:off x="3320262" y="3865613"/>
            <a:ext cx="1712939" cy="1714174"/>
            <a:chOff x="1455738" y="2371725"/>
            <a:chExt cx="2198688" cy="2200275"/>
          </a:xfrm>
          <a:solidFill>
            <a:srgbClr val="1D3551"/>
          </a:solidFill>
        </p:grpSpPr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35175" y="2967038"/>
              <a:ext cx="1071563" cy="1009650"/>
            </a:xfrm>
            <a:custGeom>
              <a:avLst/>
              <a:gdLst>
                <a:gd name="T0" fmla="*/ 277 w 570"/>
                <a:gd name="T1" fmla="*/ 0 h 536"/>
                <a:gd name="T2" fmla="*/ 217 w 570"/>
                <a:gd name="T3" fmla="*/ 7 h 536"/>
                <a:gd name="T4" fmla="*/ 50 w 570"/>
                <a:gd name="T5" fmla="*/ 126 h 536"/>
                <a:gd name="T6" fmla="*/ 16 w 570"/>
                <a:gd name="T7" fmla="*/ 328 h 536"/>
                <a:gd name="T8" fmla="*/ 276 w 570"/>
                <a:gd name="T9" fmla="*/ 536 h 536"/>
                <a:gd name="T10" fmla="*/ 336 w 570"/>
                <a:gd name="T11" fmla="*/ 529 h 536"/>
                <a:gd name="T12" fmla="*/ 538 w 570"/>
                <a:gd name="T13" fmla="*/ 208 h 536"/>
                <a:gd name="T14" fmla="*/ 277 w 570"/>
                <a:gd name="T15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0" h="536">
                  <a:moveTo>
                    <a:pt x="277" y="0"/>
                  </a:moveTo>
                  <a:cubicBezTo>
                    <a:pt x="257" y="0"/>
                    <a:pt x="237" y="3"/>
                    <a:pt x="217" y="7"/>
                  </a:cubicBezTo>
                  <a:cubicBezTo>
                    <a:pt x="147" y="23"/>
                    <a:pt x="88" y="65"/>
                    <a:pt x="50" y="126"/>
                  </a:cubicBezTo>
                  <a:cubicBezTo>
                    <a:pt x="12" y="186"/>
                    <a:pt x="0" y="258"/>
                    <a:pt x="16" y="328"/>
                  </a:cubicBezTo>
                  <a:cubicBezTo>
                    <a:pt x="44" y="450"/>
                    <a:pt x="151" y="536"/>
                    <a:pt x="276" y="536"/>
                  </a:cubicBezTo>
                  <a:cubicBezTo>
                    <a:pt x="296" y="536"/>
                    <a:pt x="316" y="533"/>
                    <a:pt x="336" y="529"/>
                  </a:cubicBezTo>
                  <a:cubicBezTo>
                    <a:pt x="480" y="496"/>
                    <a:pt x="570" y="352"/>
                    <a:pt x="538" y="208"/>
                  </a:cubicBezTo>
                  <a:cubicBezTo>
                    <a:pt x="510" y="86"/>
                    <a:pt x="402" y="0"/>
                    <a:pt x="27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55738" y="2371725"/>
              <a:ext cx="2198688" cy="2200275"/>
            </a:xfrm>
            <a:custGeom>
              <a:avLst/>
              <a:gdLst>
                <a:gd name="T0" fmla="*/ 1055 w 1169"/>
                <a:gd name="T1" fmla="*/ 596 h 1170"/>
                <a:gd name="T2" fmla="*/ 1169 w 1169"/>
                <a:gd name="T3" fmla="*/ 551 h 1170"/>
                <a:gd name="T4" fmla="*/ 1156 w 1169"/>
                <a:gd name="T5" fmla="*/ 455 h 1170"/>
                <a:gd name="T6" fmla="*/ 1153 w 1169"/>
                <a:gd name="T7" fmla="*/ 446 h 1170"/>
                <a:gd name="T8" fmla="*/ 1031 w 1169"/>
                <a:gd name="T9" fmla="*/ 436 h 1170"/>
                <a:gd name="T10" fmla="*/ 998 w 1169"/>
                <a:gd name="T11" fmla="*/ 359 h 1170"/>
                <a:gd name="T12" fmla="*/ 1074 w 1169"/>
                <a:gd name="T13" fmla="*/ 263 h 1170"/>
                <a:gd name="T14" fmla="*/ 1008 w 1169"/>
                <a:gd name="T15" fmla="*/ 180 h 1170"/>
                <a:gd name="T16" fmla="*/ 897 w 1169"/>
                <a:gd name="T17" fmla="*/ 233 h 1170"/>
                <a:gd name="T18" fmla="*/ 829 w 1169"/>
                <a:gd name="T19" fmla="*/ 183 h 1170"/>
                <a:gd name="T20" fmla="*/ 847 w 1169"/>
                <a:gd name="T21" fmla="*/ 62 h 1170"/>
                <a:gd name="T22" fmla="*/ 749 w 1169"/>
                <a:gd name="T23" fmla="*/ 23 h 1170"/>
                <a:gd name="T24" fmla="*/ 679 w 1169"/>
                <a:gd name="T25" fmla="*/ 124 h 1170"/>
                <a:gd name="T26" fmla="*/ 596 w 1169"/>
                <a:gd name="T27" fmla="*/ 114 h 1170"/>
                <a:gd name="T28" fmla="*/ 550 w 1169"/>
                <a:gd name="T29" fmla="*/ 0 h 1170"/>
                <a:gd name="T30" fmla="*/ 454 w 1169"/>
                <a:gd name="T31" fmla="*/ 14 h 1170"/>
                <a:gd name="T32" fmla="*/ 446 w 1169"/>
                <a:gd name="T33" fmla="*/ 16 h 1170"/>
                <a:gd name="T34" fmla="*/ 436 w 1169"/>
                <a:gd name="T35" fmla="*/ 139 h 1170"/>
                <a:gd name="T36" fmla="*/ 359 w 1169"/>
                <a:gd name="T37" fmla="*/ 172 h 1170"/>
                <a:gd name="T38" fmla="*/ 262 w 1169"/>
                <a:gd name="T39" fmla="*/ 96 h 1170"/>
                <a:gd name="T40" fmla="*/ 180 w 1169"/>
                <a:gd name="T41" fmla="*/ 162 h 1170"/>
                <a:gd name="T42" fmla="*/ 232 w 1169"/>
                <a:gd name="T43" fmla="*/ 273 h 1170"/>
                <a:gd name="T44" fmla="*/ 183 w 1169"/>
                <a:gd name="T45" fmla="*/ 340 h 1170"/>
                <a:gd name="T46" fmla="*/ 61 w 1169"/>
                <a:gd name="T47" fmla="*/ 323 h 1170"/>
                <a:gd name="T48" fmla="*/ 22 w 1169"/>
                <a:gd name="T49" fmla="*/ 421 h 1170"/>
                <a:gd name="T50" fmla="*/ 123 w 1169"/>
                <a:gd name="T51" fmla="*/ 491 h 1170"/>
                <a:gd name="T52" fmla="*/ 114 w 1169"/>
                <a:gd name="T53" fmla="*/ 574 h 1170"/>
                <a:gd name="T54" fmla="*/ 0 w 1169"/>
                <a:gd name="T55" fmla="*/ 619 h 1170"/>
                <a:gd name="T56" fmla="*/ 14 w 1169"/>
                <a:gd name="T57" fmla="*/ 716 h 1170"/>
                <a:gd name="T58" fmla="*/ 16 w 1169"/>
                <a:gd name="T59" fmla="*/ 724 h 1170"/>
                <a:gd name="T60" fmla="*/ 138 w 1169"/>
                <a:gd name="T61" fmla="*/ 734 h 1170"/>
                <a:gd name="T62" fmla="*/ 171 w 1169"/>
                <a:gd name="T63" fmla="*/ 811 h 1170"/>
                <a:gd name="T64" fmla="*/ 95 w 1169"/>
                <a:gd name="T65" fmla="*/ 907 h 1170"/>
                <a:gd name="T66" fmla="*/ 161 w 1169"/>
                <a:gd name="T67" fmla="*/ 990 h 1170"/>
                <a:gd name="T68" fmla="*/ 272 w 1169"/>
                <a:gd name="T69" fmla="*/ 937 h 1170"/>
                <a:gd name="T70" fmla="*/ 340 w 1169"/>
                <a:gd name="T71" fmla="*/ 987 h 1170"/>
                <a:gd name="T72" fmla="*/ 322 w 1169"/>
                <a:gd name="T73" fmla="*/ 1109 h 1170"/>
                <a:gd name="T74" fmla="*/ 420 w 1169"/>
                <a:gd name="T75" fmla="*/ 1147 h 1170"/>
                <a:gd name="T76" fmla="*/ 490 w 1169"/>
                <a:gd name="T77" fmla="*/ 1046 h 1170"/>
                <a:gd name="T78" fmla="*/ 574 w 1169"/>
                <a:gd name="T79" fmla="*/ 1056 h 1170"/>
                <a:gd name="T80" fmla="*/ 619 w 1169"/>
                <a:gd name="T81" fmla="*/ 1170 h 1170"/>
                <a:gd name="T82" fmla="*/ 715 w 1169"/>
                <a:gd name="T83" fmla="*/ 1156 h 1170"/>
                <a:gd name="T84" fmla="*/ 723 w 1169"/>
                <a:gd name="T85" fmla="*/ 1154 h 1170"/>
                <a:gd name="T86" fmla="*/ 733 w 1169"/>
                <a:gd name="T87" fmla="*/ 1032 h 1170"/>
                <a:gd name="T88" fmla="*/ 810 w 1169"/>
                <a:gd name="T89" fmla="*/ 998 h 1170"/>
                <a:gd name="T90" fmla="*/ 907 w 1169"/>
                <a:gd name="T91" fmla="*/ 1074 h 1170"/>
                <a:gd name="T92" fmla="*/ 989 w 1169"/>
                <a:gd name="T93" fmla="*/ 1008 h 1170"/>
                <a:gd name="T94" fmla="*/ 937 w 1169"/>
                <a:gd name="T95" fmla="*/ 897 h 1170"/>
                <a:gd name="T96" fmla="*/ 987 w 1169"/>
                <a:gd name="T97" fmla="*/ 830 h 1170"/>
                <a:gd name="T98" fmla="*/ 1108 w 1169"/>
                <a:gd name="T99" fmla="*/ 848 h 1170"/>
                <a:gd name="T100" fmla="*/ 1147 w 1169"/>
                <a:gd name="T101" fmla="*/ 749 h 1170"/>
                <a:gd name="T102" fmla="*/ 1046 w 1169"/>
                <a:gd name="T103" fmla="*/ 679 h 1170"/>
                <a:gd name="T104" fmla="*/ 1055 w 1169"/>
                <a:gd name="T105" fmla="*/ 596 h 1170"/>
                <a:gd name="T106" fmla="*/ 657 w 1169"/>
                <a:gd name="T107" fmla="*/ 901 h 1170"/>
                <a:gd name="T108" fmla="*/ 584 w 1169"/>
                <a:gd name="T109" fmla="*/ 909 h 1170"/>
                <a:gd name="T110" fmla="*/ 384 w 1169"/>
                <a:gd name="T111" fmla="*/ 839 h 1170"/>
                <a:gd name="T112" fmla="*/ 269 w 1169"/>
                <a:gd name="T113" fmla="*/ 657 h 1170"/>
                <a:gd name="T114" fmla="*/ 310 w 1169"/>
                <a:gd name="T115" fmla="*/ 413 h 1170"/>
                <a:gd name="T116" fmla="*/ 512 w 1169"/>
                <a:gd name="T117" fmla="*/ 270 h 1170"/>
                <a:gd name="T118" fmla="*/ 585 w 1169"/>
                <a:gd name="T119" fmla="*/ 261 h 1170"/>
                <a:gd name="T120" fmla="*/ 785 w 1169"/>
                <a:gd name="T121" fmla="*/ 331 h 1170"/>
                <a:gd name="T122" fmla="*/ 900 w 1169"/>
                <a:gd name="T123" fmla="*/ 513 h 1170"/>
                <a:gd name="T124" fmla="*/ 657 w 1169"/>
                <a:gd name="T125" fmla="*/ 901 h 1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69" h="1170">
                  <a:moveTo>
                    <a:pt x="1055" y="596"/>
                  </a:moveTo>
                  <a:cubicBezTo>
                    <a:pt x="1101" y="580"/>
                    <a:pt x="1140" y="564"/>
                    <a:pt x="1169" y="551"/>
                  </a:cubicBezTo>
                  <a:cubicBezTo>
                    <a:pt x="1167" y="519"/>
                    <a:pt x="1163" y="487"/>
                    <a:pt x="1156" y="455"/>
                  </a:cubicBezTo>
                  <a:cubicBezTo>
                    <a:pt x="1155" y="452"/>
                    <a:pt x="1154" y="449"/>
                    <a:pt x="1153" y="446"/>
                  </a:cubicBezTo>
                  <a:cubicBezTo>
                    <a:pt x="1121" y="442"/>
                    <a:pt x="1080" y="438"/>
                    <a:pt x="1031" y="436"/>
                  </a:cubicBezTo>
                  <a:cubicBezTo>
                    <a:pt x="1022" y="409"/>
                    <a:pt x="1011" y="384"/>
                    <a:pt x="998" y="359"/>
                  </a:cubicBezTo>
                  <a:cubicBezTo>
                    <a:pt x="1030" y="322"/>
                    <a:pt x="1055" y="290"/>
                    <a:pt x="1074" y="263"/>
                  </a:cubicBezTo>
                  <a:cubicBezTo>
                    <a:pt x="1054" y="233"/>
                    <a:pt x="1032" y="206"/>
                    <a:pt x="1008" y="180"/>
                  </a:cubicBezTo>
                  <a:cubicBezTo>
                    <a:pt x="977" y="193"/>
                    <a:pt x="940" y="210"/>
                    <a:pt x="897" y="233"/>
                  </a:cubicBezTo>
                  <a:cubicBezTo>
                    <a:pt x="876" y="214"/>
                    <a:pt x="853" y="198"/>
                    <a:pt x="829" y="183"/>
                  </a:cubicBezTo>
                  <a:cubicBezTo>
                    <a:pt x="838" y="135"/>
                    <a:pt x="844" y="94"/>
                    <a:pt x="847" y="62"/>
                  </a:cubicBezTo>
                  <a:cubicBezTo>
                    <a:pt x="816" y="46"/>
                    <a:pt x="783" y="33"/>
                    <a:pt x="749" y="23"/>
                  </a:cubicBezTo>
                  <a:cubicBezTo>
                    <a:pt x="729" y="49"/>
                    <a:pt x="705" y="82"/>
                    <a:pt x="679" y="124"/>
                  </a:cubicBezTo>
                  <a:cubicBezTo>
                    <a:pt x="652" y="118"/>
                    <a:pt x="624" y="115"/>
                    <a:pt x="596" y="114"/>
                  </a:cubicBezTo>
                  <a:cubicBezTo>
                    <a:pt x="579" y="68"/>
                    <a:pt x="564" y="30"/>
                    <a:pt x="550" y="0"/>
                  </a:cubicBezTo>
                  <a:cubicBezTo>
                    <a:pt x="518" y="2"/>
                    <a:pt x="486" y="7"/>
                    <a:pt x="454" y="14"/>
                  </a:cubicBezTo>
                  <a:cubicBezTo>
                    <a:pt x="451" y="15"/>
                    <a:pt x="449" y="15"/>
                    <a:pt x="446" y="16"/>
                  </a:cubicBezTo>
                  <a:cubicBezTo>
                    <a:pt x="441" y="49"/>
                    <a:pt x="438" y="89"/>
                    <a:pt x="436" y="139"/>
                  </a:cubicBezTo>
                  <a:cubicBezTo>
                    <a:pt x="409" y="147"/>
                    <a:pt x="383" y="159"/>
                    <a:pt x="359" y="172"/>
                  </a:cubicBezTo>
                  <a:cubicBezTo>
                    <a:pt x="321" y="140"/>
                    <a:pt x="289" y="115"/>
                    <a:pt x="262" y="96"/>
                  </a:cubicBezTo>
                  <a:cubicBezTo>
                    <a:pt x="233" y="115"/>
                    <a:pt x="205" y="137"/>
                    <a:pt x="180" y="162"/>
                  </a:cubicBezTo>
                  <a:cubicBezTo>
                    <a:pt x="192" y="192"/>
                    <a:pt x="210" y="229"/>
                    <a:pt x="232" y="273"/>
                  </a:cubicBezTo>
                  <a:cubicBezTo>
                    <a:pt x="214" y="294"/>
                    <a:pt x="197" y="316"/>
                    <a:pt x="183" y="340"/>
                  </a:cubicBezTo>
                  <a:cubicBezTo>
                    <a:pt x="134" y="331"/>
                    <a:pt x="94" y="325"/>
                    <a:pt x="61" y="323"/>
                  </a:cubicBezTo>
                  <a:cubicBezTo>
                    <a:pt x="45" y="354"/>
                    <a:pt x="32" y="387"/>
                    <a:pt x="22" y="421"/>
                  </a:cubicBezTo>
                  <a:cubicBezTo>
                    <a:pt x="48" y="441"/>
                    <a:pt x="82" y="464"/>
                    <a:pt x="123" y="491"/>
                  </a:cubicBezTo>
                  <a:cubicBezTo>
                    <a:pt x="118" y="518"/>
                    <a:pt x="115" y="546"/>
                    <a:pt x="114" y="574"/>
                  </a:cubicBezTo>
                  <a:cubicBezTo>
                    <a:pt x="68" y="590"/>
                    <a:pt x="30" y="606"/>
                    <a:pt x="0" y="619"/>
                  </a:cubicBezTo>
                  <a:cubicBezTo>
                    <a:pt x="2" y="651"/>
                    <a:pt x="6" y="683"/>
                    <a:pt x="14" y="716"/>
                  </a:cubicBezTo>
                  <a:cubicBezTo>
                    <a:pt x="14" y="718"/>
                    <a:pt x="15" y="721"/>
                    <a:pt x="16" y="724"/>
                  </a:cubicBezTo>
                  <a:cubicBezTo>
                    <a:pt x="48" y="729"/>
                    <a:pt x="89" y="732"/>
                    <a:pt x="138" y="734"/>
                  </a:cubicBezTo>
                  <a:cubicBezTo>
                    <a:pt x="147" y="761"/>
                    <a:pt x="158" y="787"/>
                    <a:pt x="171" y="811"/>
                  </a:cubicBezTo>
                  <a:cubicBezTo>
                    <a:pt x="140" y="848"/>
                    <a:pt x="114" y="880"/>
                    <a:pt x="95" y="907"/>
                  </a:cubicBezTo>
                  <a:cubicBezTo>
                    <a:pt x="115" y="937"/>
                    <a:pt x="137" y="965"/>
                    <a:pt x="161" y="990"/>
                  </a:cubicBezTo>
                  <a:cubicBezTo>
                    <a:pt x="192" y="977"/>
                    <a:pt x="229" y="960"/>
                    <a:pt x="272" y="937"/>
                  </a:cubicBezTo>
                  <a:cubicBezTo>
                    <a:pt x="293" y="956"/>
                    <a:pt x="316" y="972"/>
                    <a:pt x="340" y="987"/>
                  </a:cubicBezTo>
                  <a:cubicBezTo>
                    <a:pt x="331" y="1035"/>
                    <a:pt x="325" y="1076"/>
                    <a:pt x="322" y="1109"/>
                  </a:cubicBezTo>
                  <a:cubicBezTo>
                    <a:pt x="354" y="1124"/>
                    <a:pt x="386" y="1137"/>
                    <a:pt x="420" y="1147"/>
                  </a:cubicBezTo>
                  <a:cubicBezTo>
                    <a:pt x="441" y="1121"/>
                    <a:pt x="464" y="1088"/>
                    <a:pt x="490" y="1046"/>
                  </a:cubicBezTo>
                  <a:cubicBezTo>
                    <a:pt x="517" y="1052"/>
                    <a:pt x="545" y="1055"/>
                    <a:pt x="574" y="1056"/>
                  </a:cubicBezTo>
                  <a:cubicBezTo>
                    <a:pt x="590" y="1102"/>
                    <a:pt x="605" y="1140"/>
                    <a:pt x="619" y="1170"/>
                  </a:cubicBezTo>
                  <a:cubicBezTo>
                    <a:pt x="651" y="1168"/>
                    <a:pt x="683" y="1163"/>
                    <a:pt x="715" y="1156"/>
                  </a:cubicBezTo>
                  <a:cubicBezTo>
                    <a:pt x="718" y="1155"/>
                    <a:pt x="721" y="1155"/>
                    <a:pt x="723" y="1154"/>
                  </a:cubicBezTo>
                  <a:cubicBezTo>
                    <a:pt x="728" y="1121"/>
                    <a:pt x="731" y="1081"/>
                    <a:pt x="733" y="1032"/>
                  </a:cubicBezTo>
                  <a:cubicBezTo>
                    <a:pt x="760" y="1023"/>
                    <a:pt x="786" y="1011"/>
                    <a:pt x="810" y="998"/>
                  </a:cubicBezTo>
                  <a:cubicBezTo>
                    <a:pt x="848" y="1030"/>
                    <a:pt x="880" y="1055"/>
                    <a:pt x="907" y="1074"/>
                  </a:cubicBezTo>
                  <a:cubicBezTo>
                    <a:pt x="936" y="1055"/>
                    <a:pt x="964" y="1033"/>
                    <a:pt x="989" y="1008"/>
                  </a:cubicBezTo>
                  <a:cubicBezTo>
                    <a:pt x="977" y="978"/>
                    <a:pt x="960" y="941"/>
                    <a:pt x="937" y="897"/>
                  </a:cubicBezTo>
                  <a:cubicBezTo>
                    <a:pt x="955" y="876"/>
                    <a:pt x="972" y="854"/>
                    <a:pt x="987" y="830"/>
                  </a:cubicBezTo>
                  <a:cubicBezTo>
                    <a:pt x="1035" y="839"/>
                    <a:pt x="1075" y="845"/>
                    <a:pt x="1108" y="848"/>
                  </a:cubicBezTo>
                  <a:cubicBezTo>
                    <a:pt x="1124" y="816"/>
                    <a:pt x="1137" y="783"/>
                    <a:pt x="1147" y="749"/>
                  </a:cubicBezTo>
                  <a:cubicBezTo>
                    <a:pt x="1121" y="729"/>
                    <a:pt x="1087" y="706"/>
                    <a:pt x="1046" y="679"/>
                  </a:cubicBezTo>
                  <a:cubicBezTo>
                    <a:pt x="1051" y="652"/>
                    <a:pt x="1055" y="624"/>
                    <a:pt x="1055" y="596"/>
                  </a:cubicBezTo>
                  <a:close/>
                  <a:moveTo>
                    <a:pt x="657" y="901"/>
                  </a:moveTo>
                  <a:cubicBezTo>
                    <a:pt x="633" y="906"/>
                    <a:pt x="609" y="909"/>
                    <a:pt x="584" y="909"/>
                  </a:cubicBezTo>
                  <a:cubicBezTo>
                    <a:pt x="512" y="909"/>
                    <a:pt x="441" y="884"/>
                    <a:pt x="384" y="839"/>
                  </a:cubicBezTo>
                  <a:cubicBezTo>
                    <a:pt x="326" y="794"/>
                    <a:pt x="285" y="729"/>
                    <a:pt x="269" y="657"/>
                  </a:cubicBezTo>
                  <a:cubicBezTo>
                    <a:pt x="250" y="573"/>
                    <a:pt x="264" y="486"/>
                    <a:pt x="310" y="413"/>
                  </a:cubicBezTo>
                  <a:cubicBezTo>
                    <a:pt x="356" y="340"/>
                    <a:pt x="428" y="289"/>
                    <a:pt x="512" y="270"/>
                  </a:cubicBezTo>
                  <a:cubicBezTo>
                    <a:pt x="536" y="264"/>
                    <a:pt x="561" y="261"/>
                    <a:pt x="585" y="261"/>
                  </a:cubicBezTo>
                  <a:cubicBezTo>
                    <a:pt x="657" y="261"/>
                    <a:pt x="728" y="286"/>
                    <a:pt x="785" y="331"/>
                  </a:cubicBezTo>
                  <a:cubicBezTo>
                    <a:pt x="843" y="376"/>
                    <a:pt x="884" y="441"/>
                    <a:pt x="900" y="513"/>
                  </a:cubicBezTo>
                  <a:cubicBezTo>
                    <a:pt x="940" y="687"/>
                    <a:pt x="831" y="861"/>
                    <a:pt x="657" y="90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46出自【趣你的PPT】(微信:qunideppt)：最优质的PPT资源库"/>
          <p:cNvGrpSpPr/>
          <p:nvPr/>
        </p:nvGrpSpPr>
        <p:grpSpPr>
          <a:xfrm>
            <a:off x="2163372" y="3048365"/>
            <a:ext cx="642663" cy="732305"/>
            <a:chOff x="4616451" y="1741488"/>
            <a:chExt cx="2959100" cy="3371850"/>
          </a:xfrm>
          <a:solidFill>
            <a:schemeClr val="bg1">
              <a:alpha val="70000"/>
            </a:schemeClr>
          </a:solidFill>
        </p:grpSpPr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16451" y="1741488"/>
              <a:ext cx="2959100" cy="3371850"/>
            </a:xfrm>
            <a:custGeom>
              <a:avLst/>
              <a:gdLst>
                <a:gd name="T0" fmla="*/ 578 w 786"/>
                <a:gd name="T1" fmla="*/ 28 h 896"/>
                <a:gd name="T2" fmla="*/ 205 w 786"/>
                <a:gd name="T3" fmla="*/ 59 h 896"/>
                <a:gd name="T4" fmla="*/ 67 w 786"/>
                <a:gd name="T5" fmla="*/ 236 h 896"/>
                <a:gd name="T6" fmla="*/ 68 w 786"/>
                <a:gd name="T7" fmla="*/ 346 h 896"/>
                <a:gd name="T8" fmla="*/ 70 w 786"/>
                <a:gd name="T9" fmla="*/ 356 h 896"/>
                <a:gd name="T10" fmla="*/ 39 w 786"/>
                <a:gd name="T11" fmla="*/ 406 h 896"/>
                <a:gd name="T12" fmla="*/ 14 w 786"/>
                <a:gd name="T13" fmla="*/ 441 h 896"/>
                <a:gd name="T14" fmla="*/ 14 w 786"/>
                <a:gd name="T15" fmla="*/ 442 h 896"/>
                <a:gd name="T16" fmla="*/ 36 w 786"/>
                <a:gd name="T17" fmla="*/ 540 h 896"/>
                <a:gd name="T18" fmla="*/ 50 w 786"/>
                <a:gd name="T19" fmla="*/ 587 h 896"/>
                <a:gd name="T20" fmla="*/ 75 w 786"/>
                <a:gd name="T21" fmla="*/ 649 h 896"/>
                <a:gd name="T22" fmla="*/ 74 w 786"/>
                <a:gd name="T23" fmla="*/ 694 h 896"/>
                <a:gd name="T24" fmla="*/ 169 w 786"/>
                <a:gd name="T25" fmla="*/ 773 h 896"/>
                <a:gd name="T26" fmla="*/ 244 w 786"/>
                <a:gd name="T27" fmla="*/ 830 h 896"/>
                <a:gd name="T28" fmla="*/ 618 w 786"/>
                <a:gd name="T29" fmla="*/ 896 h 896"/>
                <a:gd name="T30" fmla="*/ 686 w 786"/>
                <a:gd name="T31" fmla="*/ 814 h 896"/>
                <a:gd name="T32" fmla="*/ 664 w 786"/>
                <a:gd name="T33" fmla="*/ 637 h 896"/>
                <a:gd name="T34" fmla="*/ 777 w 786"/>
                <a:gd name="T35" fmla="*/ 417 h 896"/>
                <a:gd name="T36" fmla="*/ 706 w 786"/>
                <a:gd name="T37" fmla="*/ 118 h 896"/>
                <a:gd name="T38" fmla="*/ 627 w 786"/>
                <a:gd name="T39" fmla="*/ 606 h 896"/>
                <a:gd name="T40" fmla="*/ 639 w 786"/>
                <a:gd name="T41" fmla="*/ 823 h 896"/>
                <a:gd name="T42" fmla="*/ 618 w 786"/>
                <a:gd name="T43" fmla="*/ 847 h 896"/>
                <a:gd name="T44" fmla="*/ 292 w 786"/>
                <a:gd name="T45" fmla="*/ 827 h 896"/>
                <a:gd name="T46" fmla="*/ 260 w 786"/>
                <a:gd name="T47" fmla="*/ 706 h 896"/>
                <a:gd name="T48" fmla="*/ 169 w 786"/>
                <a:gd name="T49" fmla="*/ 725 h 896"/>
                <a:gd name="T50" fmla="*/ 101 w 786"/>
                <a:gd name="T51" fmla="*/ 604 h 896"/>
                <a:gd name="T52" fmla="*/ 110 w 786"/>
                <a:gd name="T53" fmla="*/ 568 h 896"/>
                <a:gd name="T54" fmla="*/ 86 w 786"/>
                <a:gd name="T55" fmla="*/ 555 h 896"/>
                <a:gd name="T56" fmla="*/ 94 w 786"/>
                <a:gd name="T57" fmla="*/ 519 h 896"/>
                <a:gd name="T58" fmla="*/ 65 w 786"/>
                <a:gd name="T59" fmla="*/ 501 h 896"/>
                <a:gd name="T60" fmla="*/ 55 w 786"/>
                <a:gd name="T61" fmla="*/ 467 h 896"/>
                <a:gd name="T62" fmla="*/ 112 w 786"/>
                <a:gd name="T63" fmla="*/ 381 h 896"/>
                <a:gd name="T64" fmla="*/ 115 w 786"/>
                <a:gd name="T65" fmla="*/ 335 h 896"/>
                <a:gd name="T66" fmla="*/ 114 w 786"/>
                <a:gd name="T67" fmla="*/ 248 h 896"/>
                <a:gd name="T68" fmla="*/ 729 w 786"/>
                <a:gd name="T69" fmla="*/ 41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6" h="896">
                  <a:moveTo>
                    <a:pt x="706" y="118"/>
                  </a:moveTo>
                  <a:cubicBezTo>
                    <a:pt x="672" y="79"/>
                    <a:pt x="629" y="49"/>
                    <a:pt x="578" y="28"/>
                  </a:cubicBezTo>
                  <a:cubicBezTo>
                    <a:pt x="531" y="10"/>
                    <a:pt x="478" y="0"/>
                    <a:pt x="425" y="0"/>
                  </a:cubicBezTo>
                  <a:cubicBezTo>
                    <a:pt x="346" y="0"/>
                    <a:pt x="268" y="21"/>
                    <a:pt x="205" y="59"/>
                  </a:cubicBezTo>
                  <a:cubicBezTo>
                    <a:pt x="171" y="79"/>
                    <a:pt x="142" y="104"/>
                    <a:pt x="119" y="133"/>
                  </a:cubicBezTo>
                  <a:cubicBezTo>
                    <a:pt x="94" y="164"/>
                    <a:pt x="77" y="198"/>
                    <a:pt x="67" y="236"/>
                  </a:cubicBezTo>
                  <a:cubicBezTo>
                    <a:pt x="59" y="268"/>
                    <a:pt x="58" y="305"/>
                    <a:pt x="65" y="335"/>
                  </a:cubicBezTo>
                  <a:cubicBezTo>
                    <a:pt x="68" y="346"/>
                    <a:pt x="68" y="346"/>
                    <a:pt x="68" y="346"/>
                  </a:cubicBezTo>
                  <a:cubicBezTo>
                    <a:pt x="68" y="349"/>
                    <a:pt x="69" y="352"/>
                    <a:pt x="70" y="354"/>
                  </a:cubicBezTo>
                  <a:cubicBezTo>
                    <a:pt x="70" y="355"/>
                    <a:pt x="70" y="356"/>
                    <a:pt x="70" y="356"/>
                  </a:cubicBezTo>
                  <a:cubicBezTo>
                    <a:pt x="68" y="360"/>
                    <a:pt x="68" y="360"/>
                    <a:pt x="68" y="360"/>
                  </a:cubicBezTo>
                  <a:cubicBezTo>
                    <a:pt x="61" y="375"/>
                    <a:pt x="50" y="390"/>
                    <a:pt x="39" y="406"/>
                  </a:cubicBezTo>
                  <a:cubicBezTo>
                    <a:pt x="31" y="417"/>
                    <a:pt x="22" y="428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2"/>
                    <a:pt x="14" y="442"/>
                    <a:pt x="14" y="442"/>
                  </a:cubicBezTo>
                  <a:cubicBezTo>
                    <a:pt x="3" y="459"/>
                    <a:pt x="0" y="481"/>
                    <a:pt x="6" y="501"/>
                  </a:cubicBezTo>
                  <a:cubicBezTo>
                    <a:pt x="11" y="517"/>
                    <a:pt x="22" y="531"/>
                    <a:pt x="36" y="540"/>
                  </a:cubicBezTo>
                  <a:cubicBezTo>
                    <a:pt x="35" y="553"/>
                    <a:pt x="37" y="565"/>
                    <a:pt x="43" y="576"/>
                  </a:cubicBezTo>
                  <a:cubicBezTo>
                    <a:pt x="45" y="580"/>
                    <a:pt x="47" y="584"/>
                    <a:pt x="50" y="587"/>
                  </a:cubicBezTo>
                  <a:cubicBezTo>
                    <a:pt x="48" y="603"/>
                    <a:pt x="52" y="619"/>
                    <a:pt x="62" y="632"/>
                  </a:cubicBezTo>
                  <a:cubicBezTo>
                    <a:pt x="75" y="649"/>
                    <a:pt x="75" y="649"/>
                    <a:pt x="75" y="649"/>
                  </a:cubicBezTo>
                  <a:cubicBezTo>
                    <a:pt x="75" y="652"/>
                    <a:pt x="75" y="654"/>
                    <a:pt x="74" y="657"/>
                  </a:cubicBezTo>
                  <a:cubicBezTo>
                    <a:pt x="74" y="667"/>
                    <a:pt x="73" y="680"/>
                    <a:pt x="74" y="694"/>
                  </a:cubicBezTo>
                  <a:cubicBezTo>
                    <a:pt x="77" y="715"/>
                    <a:pt x="85" y="732"/>
                    <a:pt x="97" y="746"/>
                  </a:cubicBezTo>
                  <a:cubicBezTo>
                    <a:pt x="114" y="764"/>
                    <a:pt x="139" y="773"/>
                    <a:pt x="169" y="773"/>
                  </a:cubicBezTo>
                  <a:cubicBezTo>
                    <a:pt x="189" y="773"/>
                    <a:pt x="212" y="769"/>
                    <a:pt x="240" y="761"/>
                  </a:cubicBezTo>
                  <a:cubicBezTo>
                    <a:pt x="241" y="779"/>
                    <a:pt x="243" y="801"/>
                    <a:pt x="244" y="830"/>
                  </a:cubicBezTo>
                  <a:cubicBezTo>
                    <a:pt x="246" y="867"/>
                    <a:pt x="276" y="896"/>
                    <a:pt x="313" y="896"/>
                  </a:cubicBezTo>
                  <a:cubicBezTo>
                    <a:pt x="618" y="896"/>
                    <a:pt x="618" y="896"/>
                    <a:pt x="618" y="896"/>
                  </a:cubicBezTo>
                  <a:cubicBezTo>
                    <a:pt x="638" y="896"/>
                    <a:pt x="658" y="887"/>
                    <a:pt x="671" y="871"/>
                  </a:cubicBezTo>
                  <a:cubicBezTo>
                    <a:pt x="684" y="855"/>
                    <a:pt x="690" y="834"/>
                    <a:pt x="686" y="814"/>
                  </a:cubicBezTo>
                  <a:cubicBezTo>
                    <a:pt x="658" y="658"/>
                    <a:pt x="658" y="658"/>
                    <a:pt x="658" y="658"/>
                  </a:cubicBezTo>
                  <a:cubicBezTo>
                    <a:pt x="657" y="650"/>
                    <a:pt x="659" y="643"/>
                    <a:pt x="664" y="637"/>
                  </a:cubicBezTo>
                  <a:cubicBezTo>
                    <a:pt x="686" y="610"/>
                    <a:pt x="712" y="578"/>
                    <a:pt x="733" y="541"/>
                  </a:cubicBezTo>
                  <a:cubicBezTo>
                    <a:pt x="756" y="501"/>
                    <a:pt x="770" y="460"/>
                    <a:pt x="777" y="417"/>
                  </a:cubicBezTo>
                  <a:cubicBezTo>
                    <a:pt x="786" y="355"/>
                    <a:pt x="784" y="298"/>
                    <a:pt x="772" y="247"/>
                  </a:cubicBezTo>
                  <a:cubicBezTo>
                    <a:pt x="759" y="198"/>
                    <a:pt x="737" y="154"/>
                    <a:pt x="706" y="118"/>
                  </a:cubicBezTo>
                  <a:close/>
                  <a:moveTo>
                    <a:pt x="729" y="410"/>
                  </a:moveTo>
                  <a:cubicBezTo>
                    <a:pt x="717" y="491"/>
                    <a:pt x="674" y="550"/>
                    <a:pt x="627" y="606"/>
                  </a:cubicBezTo>
                  <a:cubicBezTo>
                    <a:pt x="613" y="622"/>
                    <a:pt x="607" y="645"/>
                    <a:pt x="611" y="666"/>
                  </a:cubicBezTo>
                  <a:cubicBezTo>
                    <a:pt x="639" y="823"/>
                    <a:pt x="639" y="823"/>
                    <a:pt x="639" y="823"/>
                  </a:cubicBezTo>
                  <a:cubicBezTo>
                    <a:pt x="640" y="829"/>
                    <a:pt x="638" y="835"/>
                    <a:pt x="634" y="840"/>
                  </a:cubicBezTo>
                  <a:cubicBezTo>
                    <a:pt x="630" y="845"/>
                    <a:pt x="624" y="847"/>
                    <a:pt x="618" y="847"/>
                  </a:cubicBezTo>
                  <a:cubicBezTo>
                    <a:pt x="313" y="847"/>
                    <a:pt x="313" y="847"/>
                    <a:pt x="313" y="847"/>
                  </a:cubicBezTo>
                  <a:cubicBezTo>
                    <a:pt x="302" y="847"/>
                    <a:pt x="293" y="839"/>
                    <a:pt x="292" y="827"/>
                  </a:cubicBezTo>
                  <a:cubicBezTo>
                    <a:pt x="290" y="774"/>
                    <a:pt x="286" y="742"/>
                    <a:pt x="284" y="724"/>
                  </a:cubicBezTo>
                  <a:cubicBezTo>
                    <a:pt x="284" y="715"/>
                    <a:pt x="272" y="706"/>
                    <a:pt x="260" y="706"/>
                  </a:cubicBezTo>
                  <a:cubicBezTo>
                    <a:pt x="258" y="706"/>
                    <a:pt x="256" y="706"/>
                    <a:pt x="254" y="707"/>
                  </a:cubicBezTo>
                  <a:cubicBezTo>
                    <a:pt x="216" y="720"/>
                    <a:pt x="189" y="725"/>
                    <a:pt x="169" y="725"/>
                  </a:cubicBezTo>
                  <a:cubicBezTo>
                    <a:pt x="95" y="725"/>
                    <a:pt x="134" y="648"/>
                    <a:pt x="120" y="629"/>
                  </a:cubicBezTo>
                  <a:cubicBezTo>
                    <a:pt x="101" y="604"/>
                    <a:pt x="101" y="604"/>
                    <a:pt x="101" y="604"/>
                  </a:cubicBezTo>
                  <a:cubicBezTo>
                    <a:pt x="96" y="597"/>
                    <a:pt x="96" y="589"/>
                    <a:pt x="100" y="583"/>
                  </a:cubicBezTo>
                  <a:cubicBezTo>
                    <a:pt x="110" y="568"/>
                    <a:pt x="110" y="568"/>
                    <a:pt x="110" y="568"/>
                  </a:cubicBezTo>
                  <a:cubicBezTo>
                    <a:pt x="98" y="565"/>
                    <a:pt x="98" y="565"/>
                    <a:pt x="98" y="565"/>
                  </a:cubicBezTo>
                  <a:cubicBezTo>
                    <a:pt x="93" y="563"/>
                    <a:pt x="89" y="560"/>
                    <a:pt x="86" y="555"/>
                  </a:cubicBezTo>
                  <a:cubicBezTo>
                    <a:pt x="84" y="550"/>
                    <a:pt x="84" y="545"/>
                    <a:pt x="86" y="540"/>
                  </a:cubicBezTo>
                  <a:cubicBezTo>
                    <a:pt x="94" y="519"/>
                    <a:pt x="94" y="519"/>
                    <a:pt x="94" y="519"/>
                  </a:cubicBezTo>
                  <a:cubicBezTo>
                    <a:pt x="95" y="517"/>
                    <a:pt x="94" y="514"/>
                    <a:pt x="92" y="513"/>
                  </a:cubicBezTo>
                  <a:cubicBezTo>
                    <a:pt x="65" y="501"/>
                    <a:pt x="65" y="501"/>
                    <a:pt x="65" y="501"/>
                  </a:cubicBezTo>
                  <a:cubicBezTo>
                    <a:pt x="59" y="499"/>
                    <a:pt x="54" y="493"/>
                    <a:pt x="52" y="487"/>
                  </a:cubicBezTo>
                  <a:cubicBezTo>
                    <a:pt x="50" y="480"/>
                    <a:pt x="51" y="473"/>
                    <a:pt x="55" y="467"/>
                  </a:cubicBezTo>
                  <a:cubicBezTo>
                    <a:pt x="55" y="466"/>
                    <a:pt x="55" y="466"/>
                    <a:pt x="55" y="466"/>
                  </a:cubicBezTo>
                  <a:cubicBezTo>
                    <a:pt x="73" y="438"/>
                    <a:pt x="97" y="412"/>
                    <a:pt x="112" y="381"/>
                  </a:cubicBezTo>
                  <a:cubicBezTo>
                    <a:pt x="118" y="368"/>
                    <a:pt x="118" y="368"/>
                    <a:pt x="118" y="368"/>
                  </a:cubicBezTo>
                  <a:cubicBezTo>
                    <a:pt x="122" y="359"/>
                    <a:pt x="117" y="345"/>
                    <a:pt x="115" y="335"/>
                  </a:cubicBezTo>
                  <a:cubicBezTo>
                    <a:pt x="112" y="325"/>
                    <a:pt x="112" y="325"/>
                    <a:pt x="112" y="325"/>
                  </a:cubicBezTo>
                  <a:cubicBezTo>
                    <a:pt x="107" y="301"/>
                    <a:pt x="108" y="271"/>
                    <a:pt x="114" y="248"/>
                  </a:cubicBezTo>
                  <a:cubicBezTo>
                    <a:pt x="146" y="120"/>
                    <a:pt x="286" y="48"/>
                    <a:pt x="425" y="48"/>
                  </a:cubicBezTo>
                  <a:cubicBezTo>
                    <a:pt x="597" y="48"/>
                    <a:pt x="767" y="158"/>
                    <a:pt x="729" y="4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84776" y="2062163"/>
              <a:ext cx="2085975" cy="1700213"/>
            </a:xfrm>
            <a:custGeom>
              <a:avLst/>
              <a:gdLst>
                <a:gd name="T0" fmla="*/ 367 w 554"/>
                <a:gd name="T1" fmla="*/ 21 h 452"/>
                <a:gd name="T2" fmla="*/ 325 w 554"/>
                <a:gd name="T3" fmla="*/ 5 h 452"/>
                <a:gd name="T4" fmla="*/ 298 w 554"/>
                <a:gd name="T5" fmla="*/ 11 h 452"/>
                <a:gd name="T6" fmla="*/ 267 w 554"/>
                <a:gd name="T7" fmla="*/ 0 h 452"/>
                <a:gd name="T8" fmla="*/ 243 w 554"/>
                <a:gd name="T9" fmla="*/ 7 h 452"/>
                <a:gd name="T10" fmla="*/ 223 w 554"/>
                <a:gd name="T11" fmla="*/ 5 h 452"/>
                <a:gd name="T12" fmla="*/ 168 w 554"/>
                <a:gd name="T13" fmla="*/ 24 h 452"/>
                <a:gd name="T14" fmla="*/ 163 w 554"/>
                <a:gd name="T15" fmla="*/ 24 h 452"/>
                <a:gd name="T16" fmla="*/ 96 w 554"/>
                <a:gd name="T17" fmla="*/ 54 h 452"/>
                <a:gd name="T18" fmla="*/ 38 w 554"/>
                <a:gd name="T19" fmla="*/ 123 h 452"/>
                <a:gd name="T20" fmla="*/ 15 w 554"/>
                <a:gd name="T21" fmla="*/ 156 h 452"/>
                <a:gd name="T22" fmla="*/ 15 w 554"/>
                <a:gd name="T23" fmla="*/ 161 h 452"/>
                <a:gd name="T24" fmla="*/ 0 w 554"/>
                <a:gd name="T25" fmla="*/ 210 h 452"/>
                <a:gd name="T26" fmla="*/ 39 w 554"/>
                <a:gd name="T27" fmla="*/ 282 h 452"/>
                <a:gd name="T28" fmla="*/ 103 w 554"/>
                <a:gd name="T29" fmla="*/ 327 h 452"/>
                <a:gd name="T30" fmla="*/ 135 w 554"/>
                <a:gd name="T31" fmla="*/ 319 h 452"/>
                <a:gd name="T32" fmla="*/ 177 w 554"/>
                <a:gd name="T33" fmla="*/ 344 h 452"/>
                <a:gd name="T34" fmla="*/ 260 w 554"/>
                <a:gd name="T35" fmla="*/ 403 h 452"/>
                <a:gd name="T36" fmla="*/ 296 w 554"/>
                <a:gd name="T37" fmla="*/ 395 h 452"/>
                <a:gd name="T38" fmla="*/ 391 w 554"/>
                <a:gd name="T39" fmla="*/ 452 h 452"/>
                <a:gd name="T40" fmla="*/ 492 w 554"/>
                <a:gd name="T41" fmla="*/ 382 h 452"/>
                <a:gd name="T42" fmla="*/ 549 w 554"/>
                <a:gd name="T43" fmla="*/ 287 h 452"/>
                <a:gd name="T44" fmla="*/ 547 w 554"/>
                <a:gd name="T45" fmla="*/ 267 h 452"/>
                <a:gd name="T46" fmla="*/ 554 w 554"/>
                <a:gd name="T47" fmla="*/ 235 h 452"/>
                <a:gd name="T48" fmla="*/ 536 w 554"/>
                <a:gd name="T49" fmla="*/ 185 h 452"/>
                <a:gd name="T50" fmla="*/ 537 w 554"/>
                <a:gd name="T51" fmla="*/ 174 h 452"/>
                <a:gd name="T52" fmla="*/ 493 w 554"/>
                <a:gd name="T53" fmla="*/ 106 h 452"/>
                <a:gd name="T54" fmla="*/ 367 w 554"/>
                <a:gd name="T55" fmla="*/ 2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4" h="452">
                  <a:moveTo>
                    <a:pt x="367" y="21"/>
                  </a:moveTo>
                  <a:cubicBezTo>
                    <a:pt x="356" y="11"/>
                    <a:pt x="341" y="5"/>
                    <a:pt x="325" y="5"/>
                  </a:cubicBezTo>
                  <a:cubicBezTo>
                    <a:pt x="315" y="5"/>
                    <a:pt x="306" y="7"/>
                    <a:pt x="298" y="11"/>
                  </a:cubicBezTo>
                  <a:cubicBezTo>
                    <a:pt x="289" y="4"/>
                    <a:pt x="279" y="0"/>
                    <a:pt x="267" y="0"/>
                  </a:cubicBezTo>
                  <a:cubicBezTo>
                    <a:pt x="258" y="0"/>
                    <a:pt x="250" y="3"/>
                    <a:pt x="243" y="7"/>
                  </a:cubicBezTo>
                  <a:cubicBezTo>
                    <a:pt x="237" y="5"/>
                    <a:pt x="230" y="5"/>
                    <a:pt x="223" y="5"/>
                  </a:cubicBezTo>
                  <a:cubicBezTo>
                    <a:pt x="203" y="5"/>
                    <a:pt x="183" y="12"/>
                    <a:pt x="168" y="24"/>
                  </a:cubicBezTo>
                  <a:cubicBezTo>
                    <a:pt x="166" y="24"/>
                    <a:pt x="165" y="24"/>
                    <a:pt x="163" y="24"/>
                  </a:cubicBezTo>
                  <a:cubicBezTo>
                    <a:pt x="136" y="24"/>
                    <a:pt x="112" y="36"/>
                    <a:pt x="96" y="54"/>
                  </a:cubicBezTo>
                  <a:cubicBezTo>
                    <a:pt x="63" y="60"/>
                    <a:pt x="38" y="89"/>
                    <a:pt x="38" y="123"/>
                  </a:cubicBezTo>
                  <a:cubicBezTo>
                    <a:pt x="24" y="128"/>
                    <a:pt x="15" y="141"/>
                    <a:pt x="15" y="156"/>
                  </a:cubicBezTo>
                  <a:cubicBezTo>
                    <a:pt x="15" y="158"/>
                    <a:pt x="15" y="159"/>
                    <a:pt x="15" y="161"/>
                  </a:cubicBezTo>
                  <a:cubicBezTo>
                    <a:pt x="6" y="175"/>
                    <a:pt x="0" y="192"/>
                    <a:pt x="0" y="210"/>
                  </a:cubicBezTo>
                  <a:cubicBezTo>
                    <a:pt x="0" y="240"/>
                    <a:pt x="16" y="266"/>
                    <a:pt x="39" y="282"/>
                  </a:cubicBezTo>
                  <a:cubicBezTo>
                    <a:pt x="48" y="308"/>
                    <a:pt x="74" y="327"/>
                    <a:pt x="103" y="327"/>
                  </a:cubicBezTo>
                  <a:cubicBezTo>
                    <a:pt x="115" y="327"/>
                    <a:pt x="126" y="324"/>
                    <a:pt x="135" y="319"/>
                  </a:cubicBezTo>
                  <a:cubicBezTo>
                    <a:pt x="145" y="332"/>
                    <a:pt x="160" y="341"/>
                    <a:pt x="177" y="344"/>
                  </a:cubicBezTo>
                  <a:cubicBezTo>
                    <a:pt x="189" y="378"/>
                    <a:pt x="222" y="403"/>
                    <a:pt x="260" y="403"/>
                  </a:cubicBezTo>
                  <a:cubicBezTo>
                    <a:pt x="273" y="403"/>
                    <a:pt x="285" y="400"/>
                    <a:pt x="296" y="395"/>
                  </a:cubicBezTo>
                  <a:cubicBezTo>
                    <a:pt x="314" y="429"/>
                    <a:pt x="350" y="452"/>
                    <a:pt x="391" y="452"/>
                  </a:cubicBezTo>
                  <a:cubicBezTo>
                    <a:pt x="437" y="452"/>
                    <a:pt x="477" y="423"/>
                    <a:pt x="492" y="382"/>
                  </a:cubicBezTo>
                  <a:cubicBezTo>
                    <a:pt x="526" y="364"/>
                    <a:pt x="549" y="328"/>
                    <a:pt x="549" y="287"/>
                  </a:cubicBezTo>
                  <a:cubicBezTo>
                    <a:pt x="549" y="280"/>
                    <a:pt x="548" y="274"/>
                    <a:pt x="547" y="267"/>
                  </a:cubicBezTo>
                  <a:cubicBezTo>
                    <a:pt x="552" y="257"/>
                    <a:pt x="554" y="246"/>
                    <a:pt x="554" y="235"/>
                  </a:cubicBezTo>
                  <a:cubicBezTo>
                    <a:pt x="554" y="216"/>
                    <a:pt x="547" y="199"/>
                    <a:pt x="536" y="185"/>
                  </a:cubicBezTo>
                  <a:cubicBezTo>
                    <a:pt x="536" y="182"/>
                    <a:pt x="537" y="178"/>
                    <a:pt x="537" y="174"/>
                  </a:cubicBezTo>
                  <a:cubicBezTo>
                    <a:pt x="537" y="144"/>
                    <a:pt x="519" y="118"/>
                    <a:pt x="493" y="106"/>
                  </a:cubicBezTo>
                  <a:cubicBezTo>
                    <a:pt x="472" y="57"/>
                    <a:pt x="423" y="22"/>
                    <a:pt x="367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6" name="Group 49出自【趣你的PPT】(微信:qunideppt)：最优质的PPT资源库"/>
          <p:cNvGrpSpPr/>
          <p:nvPr/>
        </p:nvGrpSpPr>
        <p:grpSpPr>
          <a:xfrm>
            <a:off x="4397749" y="2863021"/>
            <a:ext cx="433762" cy="415213"/>
            <a:chOff x="9886950" y="1016001"/>
            <a:chExt cx="482600" cy="461963"/>
          </a:xfrm>
          <a:solidFill>
            <a:schemeClr val="bg1">
              <a:alpha val="70000"/>
            </a:schemeClr>
          </a:solidFill>
        </p:grpSpPr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86950" y="1016001"/>
              <a:ext cx="482600" cy="461963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7 w 128"/>
                <a:gd name="T13" fmla="*/ 110 h 122"/>
                <a:gd name="T14" fmla="*/ 34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1" y="106"/>
                    <a:pt x="39" y="109"/>
                    <a:pt x="37" y="110"/>
                  </a:cubicBezTo>
                  <a:cubicBezTo>
                    <a:pt x="36" y="111"/>
                    <a:pt x="35" y="112"/>
                    <a:pt x="34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4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1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947275" y="1076326"/>
              <a:ext cx="361950" cy="242888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104438" y="1327151"/>
              <a:ext cx="46037" cy="44450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67925" y="1198563"/>
              <a:ext cx="44450" cy="90488"/>
            </a:xfrm>
            <a:custGeom>
              <a:avLst/>
              <a:gdLst>
                <a:gd name="T0" fmla="*/ 9 w 12"/>
                <a:gd name="T1" fmla="*/ 0 h 24"/>
                <a:gd name="T2" fmla="*/ 3 w 12"/>
                <a:gd name="T3" fmla="*/ 0 h 24"/>
                <a:gd name="T4" fmla="*/ 0 w 12"/>
                <a:gd name="T5" fmla="*/ 3 h 24"/>
                <a:gd name="T6" fmla="*/ 0 w 12"/>
                <a:gd name="T7" fmla="*/ 21 h 24"/>
                <a:gd name="T8" fmla="*/ 3 w 12"/>
                <a:gd name="T9" fmla="*/ 24 h 24"/>
                <a:gd name="T10" fmla="*/ 9 w 12"/>
                <a:gd name="T11" fmla="*/ 24 h 24"/>
                <a:gd name="T12" fmla="*/ 12 w 12"/>
                <a:gd name="T13" fmla="*/ 21 h 24"/>
                <a:gd name="T14" fmla="*/ 12 w 12"/>
                <a:gd name="T15" fmla="*/ 3 h 24"/>
                <a:gd name="T16" fmla="*/ 9 w 1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4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24"/>
                    <a:pt x="12" y="22"/>
                    <a:pt x="12" y="2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218738" y="1106488"/>
              <a:ext cx="44450" cy="182563"/>
            </a:xfrm>
            <a:custGeom>
              <a:avLst/>
              <a:gdLst>
                <a:gd name="T0" fmla="*/ 9 w 12"/>
                <a:gd name="T1" fmla="*/ 0 h 48"/>
                <a:gd name="T2" fmla="*/ 3 w 12"/>
                <a:gd name="T3" fmla="*/ 0 h 48"/>
                <a:gd name="T4" fmla="*/ 0 w 12"/>
                <a:gd name="T5" fmla="*/ 3 h 48"/>
                <a:gd name="T6" fmla="*/ 0 w 12"/>
                <a:gd name="T7" fmla="*/ 45 h 48"/>
                <a:gd name="T8" fmla="*/ 3 w 12"/>
                <a:gd name="T9" fmla="*/ 48 h 48"/>
                <a:gd name="T10" fmla="*/ 9 w 12"/>
                <a:gd name="T11" fmla="*/ 48 h 48"/>
                <a:gd name="T12" fmla="*/ 12 w 12"/>
                <a:gd name="T13" fmla="*/ 45 h 48"/>
                <a:gd name="T14" fmla="*/ 12 w 12"/>
                <a:gd name="T15" fmla="*/ 3 h 48"/>
                <a:gd name="T16" fmla="*/ 9 w 1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8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1" y="48"/>
                    <a:pt x="3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2" y="47"/>
                    <a:pt x="12" y="4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42538" y="1166813"/>
              <a:ext cx="46037" cy="122238"/>
            </a:xfrm>
            <a:custGeom>
              <a:avLst/>
              <a:gdLst>
                <a:gd name="T0" fmla="*/ 9 w 12"/>
                <a:gd name="T1" fmla="*/ 0 h 32"/>
                <a:gd name="T2" fmla="*/ 3 w 12"/>
                <a:gd name="T3" fmla="*/ 0 h 32"/>
                <a:gd name="T4" fmla="*/ 0 w 12"/>
                <a:gd name="T5" fmla="*/ 3 h 32"/>
                <a:gd name="T6" fmla="*/ 0 w 12"/>
                <a:gd name="T7" fmla="*/ 29 h 32"/>
                <a:gd name="T8" fmla="*/ 3 w 12"/>
                <a:gd name="T9" fmla="*/ 32 h 32"/>
                <a:gd name="T10" fmla="*/ 9 w 12"/>
                <a:gd name="T11" fmla="*/ 32 h 32"/>
                <a:gd name="T12" fmla="*/ 12 w 12"/>
                <a:gd name="T13" fmla="*/ 29 h 32"/>
                <a:gd name="T14" fmla="*/ 12 w 12"/>
                <a:gd name="T15" fmla="*/ 3 h 32"/>
                <a:gd name="T16" fmla="*/ 9 w 1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2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2" y="31"/>
                    <a:pt x="12" y="29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91725" y="1136651"/>
              <a:ext cx="46037" cy="152400"/>
            </a:xfrm>
            <a:custGeom>
              <a:avLst/>
              <a:gdLst>
                <a:gd name="T0" fmla="*/ 9 w 12"/>
                <a:gd name="T1" fmla="*/ 0 h 40"/>
                <a:gd name="T2" fmla="*/ 3 w 12"/>
                <a:gd name="T3" fmla="*/ 0 h 40"/>
                <a:gd name="T4" fmla="*/ 0 w 12"/>
                <a:gd name="T5" fmla="*/ 3 h 40"/>
                <a:gd name="T6" fmla="*/ 0 w 12"/>
                <a:gd name="T7" fmla="*/ 37 h 40"/>
                <a:gd name="T8" fmla="*/ 3 w 12"/>
                <a:gd name="T9" fmla="*/ 40 h 40"/>
                <a:gd name="T10" fmla="*/ 9 w 12"/>
                <a:gd name="T11" fmla="*/ 40 h 40"/>
                <a:gd name="T12" fmla="*/ 12 w 12"/>
                <a:gd name="T13" fmla="*/ 37 h 40"/>
                <a:gd name="T14" fmla="*/ 12 w 12"/>
                <a:gd name="T15" fmla="*/ 3 h 40"/>
                <a:gd name="T16" fmla="*/ 9 w 12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1" y="40"/>
                    <a:pt x="3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1" y="40"/>
                    <a:pt x="12" y="39"/>
                    <a:pt x="12" y="3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03675" y="4514850"/>
            <a:ext cx="346075" cy="407988"/>
          </a:xfrm>
          <a:custGeom>
            <a:avLst/>
            <a:gdLst>
              <a:gd name="T0" fmla="*/ 576 w 576"/>
              <a:gd name="T1" fmla="*/ 493 h 681"/>
              <a:gd name="T2" fmla="*/ 576 w 576"/>
              <a:gd name="T3" fmla="*/ 186 h 681"/>
              <a:gd name="T4" fmla="*/ 288 w 576"/>
              <a:gd name="T5" fmla="*/ 0 h 681"/>
              <a:gd name="T6" fmla="*/ 0 w 576"/>
              <a:gd name="T7" fmla="*/ 186 h 681"/>
              <a:gd name="T8" fmla="*/ 0 w 576"/>
              <a:gd name="T9" fmla="*/ 493 h 681"/>
              <a:gd name="T10" fmla="*/ 288 w 576"/>
              <a:gd name="T11" fmla="*/ 681 h 681"/>
              <a:gd name="T12" fmla="*/ 576 w 576"/>
              <a:gd name="T13" fmla="*/ 493 h 681"/>
              <a:gd name="T14" fmla="*/ 532 w 576"/>
              <a:gd name="T15" fmla="*/ 203 h 681"/>
              <a:gd name="T16" fmla="*/ 290 w 576"/>
              <a:gd name="T17" fmla="*/ 362 h 681"/>
              <a:gd name="T18" fmla="*/ 191 w 576"/>
              <a:gd name="T19" fmla="*/ 297 h 681"/>
              <a:gd name="T20" fmla="*/ 432 w 576"/>
              <a:gd name="T21" fmla="*/ 138 h 681"/>
              <a:gd name="T22" fmla="*/ 532 w 576"/>
              <a:gd name="T23" fmla="*/ 203 h 681"/>
              <a:gd name="T24" fmla="*/ 138 w 576"/>
              <a:gd name="T25" fmla="*/ 260 h 681"/>
              <a:gd name="T26" fmla="*/ 47 w 576"/>
              <a:gd name="T27" fmla="*/ 201 h 681"/>
              <a:gd name="T28" fmla="*/ 288 w 576"/>
              <a:gd name="T29" fmla="*/ 44 h 681"/>
              <a:gd name="T30" fmla="*/ 378 w 576"/>
              <a:gd name="T31" fmla="*/ 103 h 681"/>
              <a:gd name="T32" fmla="*/ 138 w 576"/>
              <a:gd name="T33" fmla="*/ 260 h 681"/>
              <a:gd name="T34" fmla="*/ 38 w 576"/>
              <a:gd name="T35" fmla="*/ 472 h 681"/>
              <a:gd name="T36" fmla="*/ 38 w 576"/>
              <a:gd name="T37" fmla="*/ 223 h 681"/>
              <a:gd name="T38" fmla="*/ 128 w 576"/>
              <a:gd name="T39" fmla="*/ 281 h 681"/>
              <a:gd name="T40" fmla="*/ 128 w 576"/>
              <a:gd name="T41" fmla="*/ 389 h 681"/>
              <a:gd name="T42" fmla="*/ 182 w 576"/>
              <a:gd name="T43" fmla="*/ 419 h 681"/>
              <a:gd name="T44" fmla="*/ 182 w 576"/>
              <a:gd name="T45" fmla="*/ 317 h 681"/>
              <a:gd name="T46" fmla="*/ 277 w 576"/>
              <a:gd name="T47" fmla="*/ 379 h 681"/>
              <a:gd name="T48" fmla="*/ 277 w 576"/>
              <a:gd name="T49" fmla="*/ 628 h 681"/>
              <a:gd name="T50" fmla="*/ 38 w 576"/>
              <a:gd name="T51" fmla="*/ 472 h 681"/>
              <a:gd name="T52" fmla="*/ 297 w 576"/>
              <a:gd name="T53" fmla="*/ 380 h 681"/>
              <a:gd name="T54" fmla="*/ 539 w 576"/>
              <a:gd name="T55" fmla="*/ 223 h 681"/>
              <a:gd name="T56" fmla="*/ 539 w 576"/>
              <a:gd name="T57" fmla="*/ 472 h 681"/>
              <a:gd name="T58" fmla="*/ 297 w 576"/>
              <a:gd name="T59" fmla="*/ 631 h 681"/>
              <a:gd name="T60" fmla="*/ 297 w 576"/>
              <a:gd name="T61" fmla="*/ 380 h 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76" h="681">
                <a:moveTo>
                  <a:pt x="576" y="493"/>
                </a:moveTo>
                <a:lnTo>
                  <a:pt x="576" y="186"/>
                </a:lnTo>
                <a:lnTo>
                  <a:pt x="288" y="0"/>
                </a:lnTo>
                <a:lnTo>
                  <a:pt x="0" y="186"/>
                </a:lnTo>
                <a:lnTo>
                  <a:pt x="0" y="493"/>
                </a:lnTo>
                <a:lnTo>
                  <a:pt x="288" y="681"/>
                </a:lnTo>
                <a:lnTo>
                  <a:pt x="576" y="493"/>
                </a:lnTo>
                <a:close/>
                <a:moveTo>
                  <a:pt x="532" y="203"/>
                </a:moveTo>
                <a:lnTo>
                  <a:pt x="290" y="362"/>
                </a:lnTo>
                <a:lnTo>
                  <a:pt x="191" y="297"/>
                </a:lnTo>
                <a:lnTo>
                  <a:pt x="432" y="138"/>
                </a:lnTo>
                <a:lnTo>
                  <a:pt x="532" y="203"/>
                </a:lnTo>
                <a:close/>
                <a:moveTo>
                  <a:pt x="138" y="260"/>
                </a:moveTo>
                <a:lnTo>
                  <a:pt x="47" y="201"/>
                </a:lnTo>
                <a:lnTo>
                  <a:pt x="288" y="44"/>
                </a:lnTo>
                <a:lnTo>
                  <a:pt x="378" y="103"/>
                </a:lnTo>
                <a:lnTo>
                  <a:pt x="138" y="260"/>
                </a:lnTo>
                <a:close/>
                <a:moveTo>
                  <a:pt x="38" y="472"/>
                </a:moveTo>
                <a:lnTo>
                  <a:pt x="38" y="223"/>
                </a:lnTo>
                <a:lnTo>
                  <a:pt x="128" y="281"/>
                </a:lnTo>
                <a:lnTo>
                  <a:pt x="128" y="389"/>
                </a:lnTo>
                <a:lnTo>
                  <a:pt x="182" y="419"/>
                </a:lnTo>
                <a:lnTo>
                  <a:pt x="182" y="317"/>
                </a:lnTo>
                <a:lnTo>
                  <a:pt x="277" y="379"/>
                </a:lnTo>
                <a:lnTo>
                  <a:pt x="277" y="628"/>
                </a:lnTo>
                <a:lnTo>
                  <a:pt x="38" y="472"/>
                </a:lnTo>
                <a:close/>
                <a:moveTo>
                  <a:pt x="297" y="380"/>
                </a:moveTo>
                <a:lnTo>
                  <a:pt x="539" y="223"/>
                </a:lnTo>
                <a:lnTo>
                  <a:pt x="539" y="472"/>
                </a:lnTo>
                <a:lnTo>
                  <a:pt x="297" y="631"/>
                </a:lnTo>
                <a:lnTo>
                  <a:pt x="297" y="38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ysClr val="windowText" lastClr="000000"/>
              </a:solidFill>
            </a:endParaRPr>
          </a:p>
        </p:txBody>
      </p:sp>
      <p:sp>
        <p:nvSpPr>
          <p:cNvPr id="718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337425" y="3116263"/>
            <a:ext cx="7826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 </a:t>
            </a:r>
            <a:r>
              <a:rPr lang="en-US" altLang="zh-CN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id-ID" altLang="zh-CN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81863" y="3405188"/>
            <a:ext cx="27559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本模板来自微信公众号：趣你的</a:t>
            </a:r>
            <a:r>
              <a:rPr lang="en-US" altLang="zh-CN" sz="1400" dirty="0">
                <a:solidFill>
                  <a:srgbClr val="000000"/>
                </a:solidFill>
              </a:rPr>
              <a:t>PPT</a:t>
            </a:r>
            <a:r>
              <a:rPr lang="zh-CN" altLang="en-US" sz="1400" dirty="0" smtClean="0">
                <a:solidFill>
                  <a:srgbClr val="000000"/>
                </a:solidFill>
              </a:rPr>
              <a:t>。</a:t>
            </a:r>
            <a:endParaRPr lang="zh-CN" altLang="en-US" sz="1400" dirty="0">
              <a:solidFill>
                <a:srgbClr val="000000"/>
              </a:solidFill>
            </a:endParaRPr>
          </a:p>
        </p:txBody>
      </p:sp>
      <p:grpSp>
        <p:nvGrpSpPr>
          <p:cNvPr id="37" name="Group 35出自【趣你的PPT】(微信:qunideppt)：最优质的PPT资源库"/>
          <p:cNvGrpSpPr/>
          <p:nvPr/>
        </p:nvGrpSpPr>
        <p:grpSpPr>
          <a:xfrm>
            <a:off x="6755353" y="3275677"/>
            <a:ext cx="478338" cy="545059"/>
            <a:chOff x="4616451" y="1741488"/>
            <a:chExt cx="2959100" cy="3371850"/>
          </a:xfrm>
          <a:solidFill>
            <a:srgbClr val="3A9DB8"/>
          </a:solidFill>
        </p:grpSpPr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16451" y="1741488"/>
              <a:ext cx="2959100" cy="3371850"/>
            </a:xfrm>
            <a:custGeom>
              <a:avLst/>
              <a:gdLst>
                <a:gd name="T0" fmla="*/ 578 w 786"/>
                <a:gd name="T1" fmla="*/ 28 h 896"/>
                <a:gd name="T2" fmla="*/ 205 w 786"/>
                <a:gd name="T3" fmla="*/ 59 h 896"/>
                <a:gd name="T4" fmla="*/ 67 w 786"/>
                <a:gd name="T5" fmla="*/ 236 h 896"/>
                <a:gd name="T6" fmla="*/ 68 w 786"/>
                <a:gd name="T7" fmla="*/ 346 h 896"/>
                <a:gd name="T8" fmla="*/ 70 w 786"/>
                <a:gd name="T9" fmla="*/ 356 h 896"/>
                <a:gd name="T10" fmla="*/ 39 w 786"/>
                <a:gd name="T11" fmla="*/ 406 h 896"/>
                <a:gd name="T12" fmla="*/ 14 w 786"/>
                <a:gd name="T13" fmla="*/ 441 h 896"/>
                <a:gd name="T14" fmla="*/ 14 w 786"/>
                <a:gd name="T15" fmla="*/ 442 h 896"/>
                <a:gd name="T16" fmla="*/ 36 w 786"/>
                <a:gd name="T17" fmla="*/ 540 h 896"/>
                <a:gd name="T18" fmla="*/ 50 w 786"/>
                <a:gd name="T19" fmla="*/ 587 h 896"/>
                <a:gd name="T20" fmla="*/ 75 w 786"/>
                <a:gd name="T21" fmla="*/ 649 h 896"/>
                <a:gd name="T22" fmla="*/ 74 w 786"/>
                <a:gd name="T23" fmla="*/ 694 h 896"/>
                <a:gd name="T24" fmla="*/ 169 w 786"/>
                <a:gd name="T25" fmla="*/ 773 h 896"/>
                <a:gd name="T26" fmla="*/ 244 w 786"/>
                <a:gd name="T27" fmla="*/ 830 h 896"/>
                <a:gd name="T28" fmla="*/ 618 w 786"/>
                <a:gd name="T29" fmla="*/ 896 h 896"/>
                <a:gd name="T30" fmla="*/ 686 w 786"/>
                <a:gd name="T31" fmla="*/ 814 h 896"/>
                <a:gd name="T32" fmla="*/ 664 w 786"/>
                <a:gd name="T33" fmla="*/ 637 h 896"/>
                <a:gd name="T34" fmla="*/ 777 w 786"/>
                <a:gd name="T35" fmla="*/ 417 h 896"/>
                <a:gd name="T36" fmla="*/ 706 w 786"/>
                <a:gd name="T37" fmla="*/ 118 h 896"/>
                <a:gd name="T38" fmla="*/ 627 w 786"/>
                <a:gd name="T39" fmla="*/ 606 h 896"/>
                <a:gd name="T40" fmla="*/ 639 w 786"/>
                <a:gd name="T41" fmla="*/ 823 h 896"/>
                <a:gd name="T42" fmla="*/ 618 w 786"/>
                <a:gd name="T43" fmla="*/ 847 h 896"/>
                <a:gd name="T44" fmla="*/ 292 w 786"/>
                <a:gd name="T45" fmla="*/ 827 h 896"/>
                <a:gd name="T46" fmla="*/ 260 w 786"/>
                <a:gd name="T47" fmla="*/ 706 h 896"/>
                <a:gd name="T48" fmla="*/ 169 w 786"/>
                <a:gd name="T49" fmla="*/ 725 h 896"/>
                <a:gd name="T50" fmla="*/ 101 w 786"/>
                <a:gd name="T51" fmla="*/ 604 h 896"/>
                <a:gd name="T52" fmla="*/ 110 w 786"/>
                <a:gd name="T53" fmla="*/ 568 h 896"/>
                <a:gd name="T54" fmla="*/ 86 w 786"/>
                <a:gd name="T55" fmla="*/ 555 h 896"/>
                <a:gd name="T56" fmla="*/ 94 w 786"/>
                <a:gd name="T57" fmla="*/ 519 h 896"/>
                <a:gd name="T58" fmla="*/ 65 w 786"/>
                <a:gd name="T59" fmla="*/ 501 h 896"/>
                <a:gd name="T60" fmla="*/ 55 w 786"/>
                <a:gd name="T61" fmla="*/ 467 h 896"/>
                <a:gd name="T62" fmla="*/ 112 w 786"/>
                <a:gd name="T63" fmla="*/ 381 h 896"/>
                <a:gd name="T64" fmla="*/ 115 w 786"/>
                <a:gd name="T65" fmla="*/ 335 h 896"/>
                <a:gd name="T66" fmla="*/ 114 w 786"/>
                <a:gd name="T67" fmla="*/ 248 h 896"/>
                <a:gd name="T68" fmla="*/ 729 w 786"/>
                <a:gd name="T69" fmla="*/ 41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6" h="896">
                  <a:moveTo>
                    <a:pt x="706" y="118"/>
                  </a:moveTo>
                  <a:cubicBezTo>
                    <a:pt x="672" y="79"/>
                    <a:pt x="629" y="49"/>
                    <a:pt x="578" y="28"/>
                  </a:cubicBezTo>
                  <a:cubicBezTo>
                    <a:pt x="531" y="10"/>
                    <a:pt x="478" y="0"/>
                    <a:pt x="425" y="0"/>
                  </a:cubicBezTo>
                  <a:cubicBezTo>
                    <a:pt x="346" y="0"/>
                    <a:pt x="268" y="21"/>
                    <a:pt x="205" y="59"/>
                  </a:cubicBezTo>
                  <a:cubicBezTo>
                    <a:pt x="171" y="79"/>
                    <a:pt x="142" y="104"/>
                    <a:pt x="119" y="133"/>
                  </a:cubicBezTo>
                  <a:cubicBezTo>
                    <a:pt x="94" y="164"/>
                    <a:pt x="77" y="198"/>
                    <a:pt x="67" y="236"/>
                  </a:cubicBezTo>
                  <a:cubicBezTo>
                    <a:pt x="59" y="268"/>
                    <a:pt x="58" y="305"/>
                    <a:pt x="65" y="335"/>
                  </a:cubicBezTo>
                  <a:cubicBezTo>
                    <a:pt x="68" y="346"/>
                    <a:pt x="68" y="346"/>
                    <a:pt x="68" y="346"/>
                  </a:cubicBezTo>
                  <a:cubicBezTo>
                    <a:pt x="68" y="349"/>
                    <a:pt x="69" y="352"/>
                    <a:pt x="70" y="354"/>
                  </a:cubicBezTo>
                  <a:cubicBezTo>
                    <a:pt x="70" y="355"/>
                    <a:pt x="70" y="356"/>
                    <a:pt x="70" y="356"/>
                  </a:cubicBezTo>
                  <a:cubicBezTo>
                    <a:pt x="68" y="360"/>
                    <a:pt x="68" y="360"/>
                    <a:pt x="68" y="360"/>
                  </a:cubicBezTo>
                  <a:cubicBezTo>
                    <a:pt x="61" y="375"/>
                    <a:pt x="50" y="390"/>
                    <a:pt x="39" y="406"/>
                  </a:cubicBezTo>
                  <a:cubicBezTo>
                    <a:pt x="31" y="417"/>
                    <a:pt x="22" y="428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1"/>
                    <a:pt x="14" y="441"/>
                    <a:pt x="14" y="441"/>
                  </a:cubicBezTo>
                  <a:cubicBezTo>
                    <a:pt x="14" y="442"/>
                    <a:pt x="14" y="442"/>
                    <a:pt x="14" y="442"/>
                  </a:cubicBezTo>
                  <a:cubicBezTo>
                    <a:pt x="3" y="459"/>
                    <a:pt x="0" y="481"/>
                    <a:pt x="6" y="501"/>
                  </a:cubicBezTo>
                  <a:cubicBezTo>
                    <a:pt x="11" y="517"/>
                    <a:pt x="22" y="531"/>
                    <a:pt x="36" y="540"/>
                  </a:cubicBezTo>
                  <a:cubicBezTo>
                    <a:pt x="35" y="553"/>
                    <a:pt x="37" y="565"/>
                    <a:pt x="43" y="576"/>
                  </a:cubicBezTo>
                  <a:cubicBezTo>
                    <a:pt x="45" y="580"/>
                    <a:pt x="47" y="584"/>
                    <a:pt x="50" y="587"/>
                  </a:cubicBezTo>
                  <a:cubicBezTo>
                    <a:pt x="48" y="603"/>
                    <a:pt x="52" y="619"/>
                    <a:pt x="62" y="632"/>
                  </a:cubicBezTo>
                  <a:cubicBezTo>
                    <a:pt x="75" y="649"/>
                    <a:pt x="75" y="649"/>
                    <a:pt x="75" y="649"/>
                  </a:cubicBezTo>
                  <a:cubicBezTo>
                    <a:pt x="75" y="652"/>
                    <a:pt x="75" y="654"/>
                    <a:pt x="74" y="657"/>
                  </a:cubicBezTo>
                  <a:cubicBezTo>
                    <a:pt x="74" y="667"/>
                    <a:pt x="73" y="680"/>
                    <a:pt x="74" y="694"/>
                  </a:cubicBezTo>
                  <a:cubicBezTo>
                    <a:pt x="77" y="715"/>
                    <a:pt x="85" y="732"/>
                    <a:pt x="97" y="746"/>
                  </a:cubicBezTo>
                  <a:cubicBezTo>
                    <a:pt x="114" y="764"/>
                    <a:pt x="139" y="773"/>
                    <a:pt x="169" y="773"/>
                  </a:cubicBezTo>
                  <a:cubicBezTo>
                    <a:pt x="189" y="773"/>
                    <a:pt x="212" y="769"/>
                    <a:pt x="240" y="761"/>
                  </a:cubicBezTo>
                  <a:cubicBezTo>
                    <a:pt x="241" y="779"/>
                    <a:pt x="243" y="801"/>
                    <a:pt x="244" y="830"/>
                  </a:cubicBezTo>
                  <a:cubicBezTo>
                    <a:pt x="246" y="867"/>
                    <a:pt x="276" y="896"/>
                    <a:pt x="313" y="896"/>
                  </a:cubicBezTo>
                  <a:cubicBezTo>
                    <a:pt x="618" y="896"/>
                    <a:pt x="618" y="896"/>
                    <a:pt x="618" y="896"/>
                  </a:cubicBezTo>
                  <a:cubicBezTo>
                    <a:pt x="638" y="896"/>
                    <a:pt x="658" y="887"/>
                    <a:pt x="671" y="871"/>
                  </a:cubicBezTo>
                  <a:cubicBezTo>
                    <a:pt x="684" y="855"/>
                    <a:pt x="690" y="834"/>
                    <a:pt x="686" y="814"/>
                  </a:cubicBezTo>
                  <a:cubicBezTo>
                    <a:pt x="658" y="658"/>
                    <a:pt x="658" y="658"/>
                    <a:pt x="658" y="658"/>
                  </a:cubicBezTo>
                  <a:cubicBezTo>
                    <a:pt x="657" y="650"/>
                    <a:pt x="659" y="643"/>
                    <a:pt x="664" y="637"/>
                  </a:cubicBezTo>
                  <a:cubicBezTo>
                    <a:pt x="686" y="610"/>
                    <a:pt x="712" y="578"/>
                    <a:pt x="733" y="541"/>
                  </a:cubicBezTo>
                  <a:cubicBezTo>
                    <a:pt x="756" y="501"/>
                    <a:pt x="770" y="460"/>
                    <a:pt x="777" y="417"/>
                  </a:cubicBezTo>
                  <a:cubicBezTo>
                    <a:pt x="786" y="355"/>
                    <a:pt x="784" y="298"/>
                    <a:pt x="772" y="247"/>
                  </a:cubicBezTo>
                  <a:cubicBezTo>
                    <a:pt x="759" y="198"/>
                    <a:pt x="737" y="154"/>
                    <a:pt x="706" y="118"/>
                  </a:cubicBezTo>
                  <a:close/>
                  <a:moveTo>
                    <a:pt x="729" y="410"/>
                  </a:moveTo>
                  <a:cubicBezTo>
                    <a:pt x="717" y="491"/>
                    <a:pt x="674" y="550"/>
                    <a:pt x="627" y="606"/>
                  </a:cubicBezTo>
                  <a:cubicBezTo>
                    <a:pt x="613" y="622"/>
                    <a:pt x="607" y="645"/>
                    <a:pt x="611" y="666"/>
                  </a:cubicBezTo>
                  <a:cubicBezTo>
                    <a:pt x="639" y="823"/>
                    <a:pt x="639" y="823"/>
                    <a:pt x="639" y="823"/>
                  </a:cubicBezTo>
                  <a:cubicBezTo>
                    <a:pt x="640" y="829"/>
                    <a:pt x="638" y="835"/>
                    <a:pt x="634" y="840"/>
                  </a:cubicBezTo>
                  <a:cubicBezTo>
                    <a:pt x="630" y="845"/>
                    <a:pt x="624" y="847"/>
                    <a:pt x="618" y="847"/>
                  </a:cubicBezTo>
                  <a:cubicBezTo>
                    <a:pt x="313" y="847"/>
                    <a:pt x="313" y="847"/>
                    <a:pt x="313" y="847"/>
                  </a:cubicBezTo>
                  <a:cubicBezTo>
                    <a:pt x="302" y="847"/>
                    <a:pt x="293" y="839"/>
                    <a:pt x="292" y="827"/>
                  </a:cubicBezTo>
                  <a:cubicBezTo>
                    <a:pt x="290" y="774"/>
                    <a:pt x="286" y="742"/>
                    <a:pt x="284" y="724"/>
                  </a:cubicBezTo>
                  <a:cubicBezTo>
                    <a:pt x="284" y="715"/>
                    <a:pt x="272" y="706"/>
                    <a:pt x="260" y="706"/>
                  </a:cubicBezTo>
                  <a:cubicBezTo>
                    <a:pt x="258" y="706"/>
                    <a:pt x="256" y="706"/>
                    <a:pt x="254" y="707"/>
                  </a:cubicBezTo>
                  <a:cubicBezTo>
                    <a:pt x="216" y="720"/>
                    <a:pt x="189" y="725"/>
                    <a:pt x="169" y="725"/>
                  </a:cubicBezTo>
                  <a:cubicBezTo>
                    <a:pt x="95" y="725"/>
                    <a:pt x="134" y="648"/>
                    <a:pt x="120" y="629"/>
                  </a:cubicBezTo>
                  <a:cubicBezTo>
                    <a:pt x="101" y="604"/>
                    <a:pt x="101" y="604"/>
                    <a:pt x="101" y="604"/>
                  </a:cubicBezTo>
                  <a:cubicBezTo>
                    <a:pt x="96" y="597"/>
                    <a:pt x="96" y="589"/>
                    <a:pt x="100" y="583"/>
                  </a:cubicBezTo>
                  <a:cubicBezTo>
                    <a:pt x="110" y="568"/>
                    <a:pt x="110" y="568"/>
                    <a:pt x="110" y="568"/>
                  </a:cubicBezTo>
                  <a:cubicBezTo>
                    <a:pt x="98" y="565"/>
                    <a:pt x="98" y="565"/>
                    <a:pt x="98" y="565"/>
                  </a:cubicBezTo>
                  <a:cubicBezTo>
                    <a:pt x="93" y="563"/>
                    <a:pt x="89" y="560"/>
                    <a:pt x="86" y="555"/>
                  </a:cubicBezTo>
                  <a:cubicBezTo>
                    <a:pt x="84" y="550"/>
                    <a:pt x="84" y="545"/>
                    <a:pt x="86" y="540"/>
                  </a:cubicBezTo>
                  <a:cubicBezTo>
                    <a:pt x="94" y="519"/>
                    <a:pt x="94" y="519"/>
                    <a:pt x="94" y="519"/>
                  </a:cubicBezTo>
                  <a:cubicBezTo>
                    <a:pt x="95" y="517"/>
                    <a:pt x="94" y="514"/>
                    <a:pt x="92" y="513"/>
                  </a:cubicBezTo>
                  <a:cubicBezTo>
                    <a:pt x="65" y="501"/>
                    <a:pt x="65" y="501"/>
                    <a:pt x="65" y="501"/>
                  </a:cubicBezTo>
                  <a:cubicBezTo>
                    <a:pt x="59" y="499"/>
                    <a:pt x="54" y="493"/>
                    <a:pt x="52" y="487"/>
                  </a:cubicBezTo>
                  <a:cubicBezTo>
                    <a:pt x="50" y="480"/>
                    <a:pt x="51" y="473"/>
                    <a:pt x="55" y="467"/>
                  </a:cubicBezTo>
                  <a:cubicBezTo>
                    <a:pt x="55" y="466"/>
                    <a:pt x="55" y="466"/>
                    <a:pt x="55" y="466"/>
                  </a:cubicBezTo>
                  <a:cubicBezTo>
                    <a:pt x="73" y="438"/>
                    <a:pt x="97" y="412"/>
                    <a:pt x="112" y="381"/>
                  </a:cubicBezTo>
                  <a:cubicBezTo>
                    <a:pt x="118" y="368"/>
                    <a:pt x="118" y="368"/>
                    <a:pt x="118" y="368"/>
                  </a:cubicBezTo>
                  <a:cubicBezTo>
                    <a:pt x="122" y="359"/>
                    <a:pt x="117" y="345"/>
                    <a:pt x="115" y="335"/>
                  </a:cubicBezTo>
                  <a:cubicBezTo>
                    <a:pt x="112" y="325"/>
                    <a:pt x="112" y="325"/>
                    <a:pt x="112" y="325"/>
                  </a:cubicBezTo>
                  <a:cubicBezTo>
                    <a:pt x="107" y="301"/>
                    <a:pt x="108" y="271"/>
                    <a:pt x="114" y="248"/>
                  </a:cubicBezTo>
                  <a:cubicBezTo>
                    <a:pt x="146" y="120"/>
                    <a:pt x="286" y="48"/>
                    <a:pt x="425" y="48"/>
                  </a:cubicBezTo>
                  <a:cubicBezTo>
                    <a:pt x="597" y="48"/>
                    <a:pt x="767" y="158"/>
                    <a:pt x="729" y="4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84776" y="2062163"/>
              <a:ext cx="2085975" cy="1700213"/>
            </a:xfrm>
            <a:custGeom>
              <a:avLst/>
              <a:gdLst>
                <a:gd name="T0" fmla="*/ 367 w 554"/>
                <a:gd name="T1" fmla="*/ 21 h 452"/>
                <a:gd name="T2" fmla="*/ 325 w 554"/>
                <a:gd name="T3" fmla="*/ 5 h 452"/>
                <a:gd name="T4" fmla="*/ 298 w 554"/>
                <a:gd name="T5" fmla="*/ 11 h 452"/>
                <a:gd name="T6" fmla="*/ 267 w 554"/>
                <a:gd name="T7" fmla="*/ 0 h 452"/>
                <a:gd name="T8" fmla="*/ 243 w 554"/>
                <a:gd name="T9" fmla="*/ 7 h 452"/>
                <a:gd name="T10" fmla="*/ 223 w 554"/>
                <a:gd name="T11" fmla="*/ 5 h 452"/>
                <a:gd name="T12" fmla="*/ 168 w 554"/>
                <a:gd name="T13" fmla="*/ 24 h 452"/>
                <a:gd name="T14" fmla="*/ 163 w 554"/>
                <a:gd name="T15" fmla="*/ 24 h 452"/>
                <a:gd name="T16" fmla="*/ 96 w 554"/>
                <a:gd name="T17" fmla="*/ 54 h 452"/>
                <a:gd name="T18" fmla="*/ 38 w 554"/>
                <a:gd name="T19" fmla="*/ 123 h 452"/>
                <a:gd name="T20" fmla="*/ 15 w 554"/>
                <a:gd name="T21" fmla="*/ 156 h 452"/>
                <a:gd name="T22" fmla="*/ 15 w 554"/>
                <a:gd name="T23" fmla="*/ 161 h 452"/>
                <a:gd name="T24" fmla="*/ 0 w 554"/>
                <a:gd name="T25" fmla="*/ 210 h 452"/>
                <a:gd name="T26" fmla="*/ 39 w 554"/>
                <a:gd name="T27" fmla="*/ 282 h 452"/>
                <a:gd name="T28" fmla="*/ 103 w 554"/>
                <a:gd name="T29" fmla="*/ 327 h 452"/>
                <a:gd name="T30" fmla="*/ 135 w 554"/>
                <a:gd name="T31" fmla="*/ 319 h 452"/>
                <a:gd name="T32" fmla="*/ 177 w 554"/>
                <a:gd name="T33" fmla="*/ 344 h 452"/>
                <a:gd name="T34" fmla="*/ 260 w 554"/>
                <a:gd name="T35" fmla="*/ 403 h 452"/>
                <a:gd name="T36" fmla="*/ 296 w 554"/>
                <a:gd name="T37" fmla="*/ 395 h 452"/>
                <a:gd name="T38" fmla="*/ 391 w 554"/>
                <a:gd name="T39" fmla="*/ 452 h 452"/>
                <a:gd name="T40" fmla="*/ 492 w 554"/>
                <a:gd name="T41" fmla="*/ 382 h 452"/>
                <a:gd name="T42" fmla="*/ 549 w 554"/>
                <a:gd name="T43" fmla="*/ 287 h 452"/>
                <a:gd name="T44" fmla="*/ 547 w 554"/>
                <a:gd name="T45" fmla="*/ 267 h 452"/>
                <a:gd name="T46" fmla="*/ 554 w 554"/>
                <a:gd name="T47" fmla="*/ 235 h 452"/>
                <a:gd name="T48" fmla="*/ 536 w 554"/>
                <a:gd name="T49" fmla="*/ 185 h 452"/>
                <a:gd name="T50" fmla="*/ 537 w 554"/>
                <a:gd name="T51" fmla="*/ 174 h 452"/>
                <a:gd name="T52" fmla="*/ 493 w 554"/>
                <a:gd name="T53" fmla="*/ 106 h 452"/>
                <a:gd name="T54" fmla="*/ 367 w 554"/>
                <a:gd name="T55" fmla="*/ 2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54" h="452">
                  <a:moveTo>
                    <a:pt x="367" y="21"/>
                  </a:moveTo>
                  <a:cubicBezTo>
                    <a:pt x="356" y="11"/>
                    <a:pt x="341" y="5"/>
                    <a:pt x="325" y="5"/>
                  </a:cubicBezTo>
                  <a:cubicBezTo>
                    <a:pt x="315" y="5"/>
                    <a:pt x="306" y="7"/>
                    <a:pt x="298" y="11"/>
                  </a:cubicBezTo>
                  <a:cubicBezTo>
                    <a:pt x="289" y="4"/>
                    <a:pt x="279" y="0"/>
                    <a:pt x="267" y="0"/>
                  </a:cubicBezTo>
                  <a:cubicBezTo>
                    <a:pt x="258" y="0"/>
                    <a:pt x="250" y="3"/>
                    <a:pt x="243" y="7"/>
                  </a:cubicBezTo>
                  <a:cubicBezTo>
                    <a:pt x="237" y="5"/>
                    <a:pt x="230" y="5"/>
                    <a:pt x="223" y="5"/>
                  </a:cubicBezTo>
                  <a:cubicBezTo>
                    <a:pt x="203" y="5"/>
                    <a:pt x="183" y="12"/>
                    <a:pt x="168" y="24"/>
                  </a:cubicBezTo>
                  <a:cubicBezTo>
                    <a:pt x="166" y="24"/>
                    <a:pt x="165" y="24"/>
                    <a:pt x="163" y="24"/>
                  </a:cubicBezTo>
                  <a:cubicBezTo>
                    <a:pt x="136" y="24"/>
                    <a:pt x="112" y="36"/>
                    <a:pt x="96" y="54"/>
                  </a:cubicBezTo>
                  <a:cubicBezTo>
                    <a:pt x="63" y="60"/>
                    <a:pt x="38" y="89"/>
                    <a:pt x="38" y="123"/>
                  </a:cubicBezTo>
                  <a:cubicBezTo>
                    <a:pt x="24" y="128"/>
                    <a:pt x="15" y="141"/>
                    <a:pt x="15" y="156"/>
                  </a:cubicBezTo>
                  <a:cubicBezTo>
                    <a:pt x="15" y="158"/>
                    <a:pt x="15" y="159"/>
                    <a:pt x="15" y="161"/>
                  </a:cubicBezTo>
                  <a:cubicBezTo>
                    <a:pt x="6" y="175"/>
                    <a:pt x="0" y="192"/>
                    <a:pt x="0" y="210"/>
                  </a:cubicBezTo>
                  <a:cubicBezTo>
                    <a:pt x="0" y="240"/>
                    <a:pt x="16" y="266"/>
                    <a:pt x="39" y="282"/>
                  </a:cubicBezTo>
                  <a:cubicBezTo>
                    <a:pt x="48" y="308"/>
                    <a:pt x="74" y="327"/>
                    <a:pt x="103" y="327"/>
                  </a:cubicBezTo>
                  <a:cubicBezTo>
                    <a:pt x="115" y="327"/>
                    <a:pt x="126" y="324"/>
                    <a:pt x="135" y="319"/>
                  </a:cubicBezTo>
                  <a:cubicBezTo>
                    <a:pt x="145" y="332"/>
                    <a:pt x="160" y="341"/>
                    <a:pt x="177" y="344"/>
                  </a:cubicBezTo>
                  <a:cubicBezTo>
                    <a:pt x="189" y="378"/>
                    <a:pt x="222" y="403"/>
                    <a:pt x="260" y="403"/>
                  </a:cubicBezTo>
                  <a:cubicBezTo>
                    <a:pt x="273" y="403"/>
                    <a:pt x="285" y="400"/>
                    <a:pt x="296" y="395"/>
                  </a:cubicBezTo>
                  <a:cubicBezTo>
                    <a:pt x="314" y="429"/>
                    <a:pt x="350" y="452"/>
                    <a:pt x="391" y="452"/>
                  </a:cubicBezTo>
                  <a:cubicBezTo>
                    <a:pt x="437" y="452"/>
                    <a:pt x="477" y="423"/>
                    <a:pt x="492" y="382"/>
                  </a:cubicBezTo>
                  <a:cubicBezTo>
                    <a:pt x="526" y="364"/>
                    <a:pt x="549" y="328"/>
                    <a:pt x="549" y="287"/>
                  </a:cubicBezTo>
                  <a:cubicBezTo>
                    <a:pt x="549" y="280"/>
                    <a:pt x="548" y="274"/>
                    <a:pt x="547" y="267"/>
                  </a:cubicBezTo>
                  <a:cubicBezTo>
                    <a:pt x="552" y="257"/>
                    <a:pt x="554" y="246"/>
                    <a:pt x="554" y="235"/>
                  </a:cubicBezTo>
                  <a:cubicBezTo>
                    <a:pt x="554" y="216"/>
                    <a:pt x="547" y="199"/>
                    <a:pt x="536" y="185"/>
                  </a:cubicBezTo>
                  <a:cubicBezTo>
                    <a:pt x="536" y="182"/>
                    <a:pt x="537" y="178"/>
                    <a:pt x="537" y="174"/>
                  </a:cubicBezTo>
                  <a:cubicBezTo>
                    <a:pt x="537" y="144"/>
                    <a:pt x="519" y="118"/>
                    <a:pt x="493" y="106"/>
                  </a:cubicBezTo>
                  <a:cubicBezTo>
                    <a:pt x="472" y="57"/>
                    <a:pt x="423" y="22"/>
                    <a:pt x="367" y="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718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337425" y="4071938"/>
            <a:ext cx="7826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 </a:t>
            </a:r>
            <a:r>
              <a:rPr lang="en-US" altLang="zh-CN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id-ID" altLang="zh-CN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81863" y="4362450"/>
            <a:ext cx="27559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本模板来自微信公众号：趣你的</a:t>
            </a:r>
            <a:r>
              <a:rPr lang="en-US" altLang="zh-CN" sz="1400" dirty="0">
                <a:solidFill>
                  <a:srgbClr val="000000"/>
                </a:solidFill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</a:rPr>
              <a:t>。</a:t>
            </a:r>
          </a:p>
        </p:txBody>
      </p:sp>
      <p:grpSp>
        <p:nvGrpSpPr>
          <p:cNvPr id="42" name="Group 39出自【趣你的PPT】(微信:qunideppt)：最优质的PPT资源库"/>
          <p:cNvGrpSpPr/>
          <p:nvPr/>
        </p:nvGrpSpPr>
        <p:grpSpPr>
          <a:xfrm>
            <a:off x="6777641" y="4238731"/>
            <a:ext cx="433762" cy="415213"/>
            <a:chOff x="9886950" y="1016001"/>
            <a:chExt cx="482600" cy="461963"/>
          </a:xfrm>
          <a:solidFill>
            <a:srgbClr val="3A9DB8"/>
          </a:solidFill>
        </p:grpSpPr>
        <p:sp>
          <p:nvSpPr>
            <p:cNvPr id="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886950" y="1016001"/>
              <a:ext cx="482600" cy="461963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7 w 128"/>
                <a:gd name="T13" fmla="*/ 110 h 122"/>
                <a:gd name="T14" fmla="*/ 34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1" y="106"/>
                    <a:pt x="39" y="109"/>
                    <a:pt x="37" y="110"/>
                  </a:cubicBezTo>
                  <a:cubicBezTo>
                    <a:pt x="36" y="111"/>
                    <a:pt x="35" y="112"/>
                    <a:pt x="34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4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1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947275" y="1076326"/>
              <a:ext cx="361950" cy="242888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104438" y="1327151"/>
              <a:ext cx="46037" cy="44450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67925" y="1198563"/>
              <a:ext cx="44450" cy="90488"/>
            </a:xfrm>
            <a:custGeom>
              <a:avLst/>
              <a:gdLst>
                <a:gd name="T0" fmla="*/ 9 w 12"/>
                <a:gd name="T1" fmla="*/ 0 h 24"/>
                <a:gd name="T2" fmla="*/ 3 w 12"/>
                <a:gd name="T3" fmla="*/ 0 h 24"/>
                <a:gd name="T4" fmla="*/ 0 w 12"/>
                <a:gd name="T5" fmla="*/ 3 h 24"/>
                <a:gd name="T6" fmla="*/ 0 w 12"/>
                <a:gd name="T7" fmla="*/ 21 h 24"/>
                <a:gd name="T8" fmla="*/ 3 w 12"/>
                <a:gd name="T9" fmla="*/ 24 h 24"/>
                <a:gd name="T10" fmla="*/ 9 w 12"/>
                <a:gd name="T11" fmla="*/ 24 h 24"/>
                <a:gd name="T12" fmla="*/ 12 w 12"/>
                <a:gd name="T13" fmla="*/ 21 h 24"/>
                <a:gd name="T14" fmla="*/ 12 w 12"/>
                <a:gd name="T15" fmla="*/ 3 h 24"/>
                <a:gd name="T16" fmla="*/ 9 w 1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4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24"/>
                    <a:pt x="12" y="22"/>
                    <a:pt x="12" y="2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218738" y="1106488"/>
              <a:ext cx="44450" cy="182563"/>
            </a:xfrm>
            <a:custGeom>
              <a:avLst/>
              <a:gdLst>
                <a:gd name="T0" fmla="*/ 9 w 12"/>
                <a:gd name="T1" fmla="*/ 0 h 48"/>
                <a:gd name="T2" fmla="*/ 3 w 12"/>
                <a:gd name="T3" fmla="*/ 0 h 48"/>
                <a:gd name="T4" fmla="*/ 0 w 12"/>
                <a:gd name="T5" fmla="*/ 3 h 48"/>
                <a:gd name="T6" fmla="*/ 0 w 12"/>
                <a:gd name="T7" fmla="*/ 45 h 48"/>
                <a:gd name="T8" fmla="*/ 3 w 12"/>
                <a:gd name="T9" fmla="*/ 48 h 48"/>
                <a:gd name="T10" fmla="*/ 9 w 12"/>
                <a:gd name="T11" fmla="*/ 48 h 48"/>
                <a:gd name="T12" fmla="*/ 12 w 12"/>
                <a:gd name="T13" fmla="*/ 45 h 48"/>
                <a:gd name="T14" fmla="*/ 12 w 12"/>
                <a:gd name="T15" fmla="*/ 3 h 48"/>
                <a:gd name="T16" fmla="*/ 9 w 1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8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1" y="48"/>
                    <a:pt x="3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2" y="47"/>
                    <a:pt x="12" y="4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42538" y="1166813"/>
              <a:ext cx="46037" cy="122238"/>
            </a:xfrm>
            <a:custGeom>
              <a:avLst/>
              <a:gdLst>
                <a:gd name="T0" fmla="*/ 9 w 12"/>
                <a:gd name="T1" fmla="*/ 0 h 32"/>
                <a:gd name="T2" fmla="*/ 3 w 12"/>
                <a:gd name="T3" fmla="*/ 0 h 32"/>
                <a:gd name="T4" fmla="*/ 0 w 12"/>
                <a:gd name="T5" fmla="*/ 3 h 32"/>
                <a:gd name="T6" fmla="*/ 0 w 12"/>
                <a:gd name="T7" fmla="*/ 29 h 32"/>
                <a:gd name="T8" fmla="*/ 3 w 12"/>
                <a:gd name="T9" fmla="*/ 32 h 32"/>
                <a:gd name="T10" fmla="*/ 9 w 12"/>
                <a:gd name="T11" fmla="*/ 32 h 32"/>
                <a:gd name="T12" fmla="*/ 12 w 12"/>
                <a:gd name="T13" fmla="*/ 29 h 32"/>
                <a:gd name="T14" fmla="*/ 12 w 12"/>
                <a:gd name="T15" fmla="*/ 3 h 32"/>
                <a:gd name="T16" fmla="*/ 9 w 1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2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2" y="31"/>
                    <a:pt x="12" y="29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91725" y="1136651"/>
              <a:ext cx="46037" cy="152400"/>
            </a:xfrm>
            <a:custGeom>
              <a:avLst/>
              <a:gdLst>
                <a:gd name="T0" fmla="*/ 9 w 12"/>
                <a:gd name="T1" fmla="*/ 0 h 40"/>
                <a:gd name="T2" fmla="*/ 3 w 12"/>
                <a:gd name="T3" fmla="*/ 0 h 40"/>
                <a:gd name="T4" fmla="*/ 0 w 12"/>
                <a:gd name="T5" fmla="*/ 3 h 40"/>
                <a:gd name="T6" fmla="*/ 0 w 12"/>
                <a:gd name="T7" fmla="*/ 37 h 40"/>
                <a:gd name="T8" fmla="*/ 3 w 12"/>
                <a:gd name="T9" fmla="*/ 40 h 40"/>
                <a:gd name="T10" fmla="*/ 9 w 12"/>
                <a:gd name="T11" fmla="*/ 40 h 40"/>
                <a:gd name="T12" fmla="*/ 12 w 12"/>
                <a:gd name="T13" fmla="*/ 37 h 40"/>
                <a:gd name="T14" fmla="*/ 12 w 12"/>
                <a:gd name="T15" fmla="*/ 3 h 40"/>
                <a:gd name="T16" fmla="*/ 9 w 12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1" y="40"/>
                    <a:pt x="3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1" y="40"/>
                    <a:pt x="12" y="39"/>
                    <a:pt x="12" y="3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718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337425" y="4970463"/>
            <a:ext cx="7826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 </a:t>
            </a:r>
            <a:r>
              <a:rPr lang="en-US" altLang="zh-CN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id-ID" altLang="zh-CN" sz="16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8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81863" y="5259388"/>
            <a:ext cx="2755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000000"/>
                </a:solidFill>
              </a:rPr>
              <a:t>本模板来自微信公众号：趣你的</a:t>
            </a:r>
            <a:r>
              <a:rPr lang="en-US" altLang="zh-CN" sz="1400" dirty="0">
                <a:solidFill>
                  <a:srgbClr val="000000"/>
                </a:solidFill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</a:rPr>
              <a:t>。</a:t>
            </a:r>
          </a:p>
        </p:txBody>
      </p:sp>
      <p:sp>
        <p:nvSpPr>
          <p:cNvPr id="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80213" y="5099050"/>
            <a:ext cx="428625" cy="506413"/>
          </a:xfrm>
          <a:custGeom>
            <a:avLst/>
            <a:gdLst>
              <a:gd name="T0" fmla="*/ 576 w 576"/>
              <a:gd name="T1" fmla="*/ 493 h 681"/>
              <a:gd name="T2" fmla="*/ 576 w 576"/>
              <a:gd name="T3" fmla="*/ 186 h 681"/>
              <a:gd name="T4" fmla="*/ 288 w 576"/>
              <a:gd name="T5" fmla="*/ 0 h 681"/>
              <a:gd name="T6" fmla="*/ 0 w 576"/>
              <a:gd name="T7" fmla="*/ 186 h 681"/>
              <a:gd name="T8" fmla="*/ 0 w 576"/>
              <a:gd name="T9" fmla="*/ 493 h 681"/>
              <a:gd name="T10" fmla="*/ 288 w 576"/>
              <a:gd name="T11" fmla="*/ 681 h 681"/>
              <a:gd name="T12" fmla="*/ 576 w 576"/>
              <a:gd name="T13" fmla="*/ 493 h 681"/>
              <a:gd name="T14" fmla="*/ 532 w 576"/>
              <a:gd name="T15" fmla="*/ 203 h 681"/>
              <a:gd name="T16" fmla="*/ 290 w 576"/>
              <a:gd name="T17" fmla="*/ 362 h 681"/>
              <a:gd name="T18" fmla="*/ 191 w 576"/>
              <a:gd name="T19" fmla="*/ 297 h 681"/>
              <a:gd name="T20" fmla="*/ 432 w 576"/>
              <a:gd name="T21" fmla="*/ 138 h 681"/>
              <a:gd name="T22" fmla="*/ 532 w 576"/>
              <a:gd name="T23" fmla="*/ 203 h 681"/>
              <a:gd name="T24" fmla="*/ 138 w 576"/>
              <a:gd name="T25" fmla="*/ 260 h 681"/>
              <a:gd name="T26" fmla="*/ 47 w 576"/>
              <a:gd name="T27" fmla="*/ 201 h 681"/>
              <a:gd name="T28" fmla="*/ 288 w 576"/>
              <a:gd name="T29" fmla="*/ 44 h 681"/>
              <a:gd name="T30" fmla="*/ 378 w 576"/>
              <a:gd name="T31" fmla="*/ 103 h 681"/>
              <a:gd name="T32" fmla="*/ 138 w 576"/>
              <a:gd name="T33" fmla="*/ 260 h 681"/>
              <a:gd name="T34" fmla="*/ 38 w 576"/>
              <a:gd name="T35" fmla="*/ 472 h 681"/>
              <a:gd name="T36" fmla="*/ 38 w 576"/>
              <a:gd name="T37" fmla="*/ 223 h 681"/>
              <a:gd name="T38" fmla="*/ 128 w 576"/>
              <a:gd name="T39" fmla="*/ 281 h 681"/>
              <a:gd name="T40" fmla="*/ 128 w 576"/>
              <a:gd name="T41" fmla="*/ 389 h 681"/>
              <a:gd name="T42" fmla="*/ 182 w 576"/>
              <a:gd name="T43" fmla="*/ 419 h 681"/>
              <a:gd name="T44" fmla="*/ 182 w 576"/>
              <a:gd name="T45" fmla="*/ 317 h 681"/>
              <a:gd name="T46" fmla="*/ 277 w 576"/>
              <a:gd name="T47" fmla="*/ 379 h 681"/>
              <a:gd name="T48" fmla="*/ 277 w 576"/>
              <a:gd name="T49" fmla="*/ 628 h 681"/>
              <a:gd name="T50" fmla="*/ 38 w 576"/>
              <a:gd name="T51" fmla="*/ 472 h 681"/>
              <a:gd name="T52" fmla="*/ 297 w 576"/>
              <a:gd name="T53" fmla="*/ 380 h 681"/>
              <a:gd name="T54" fmla="*/ 539 w 576"/>
              <a:gd name="T55" fmla="*/ 223 h 681"/>
              <a:gd name="T56" fmla="*/ 539 w 576"/>
              <a:gd name="T57" fmla="*/ 472 h 681"/>
              <a:gd name="T58" fmla="*/ 297 w 576"/>
              <a:gd name="T59" fmla="*/ 631 h 681"/>
              <a:gd name="T60" fmla="*/ 297 w 576"/>
              <a:gd name="T61" fmla="*/ 380 h 6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76" h="681">
                <a:moveTo>
                  <a:pt x="576" y="493"/>
                </a:moveTo>
                <a:lnTo>
                  <a:pt x="576" y="186"/>
                </a:lnTo>
                <a:lnTo>
                  <a:pt x="288" y="0"/>
                </a:lnTo>
                <a:lnTo>
                  <a:pt x="0" y="186"/>
                </a:lnTo>
                <a:lnTo>
                  <a:pt x="0" y="493"/>
                </a:lnTo>
                <a:lnTo>
                  <a:pt x="288" y="681"/>
                </a:lnTo>
                <a:lnTo>
                  <a:pt x="576" y="493"/>
                </a:lnTo>
                <a:close/>
                <a:moveTo>
                  <a:pt x="532" y="203"/>
                </a:moveTo>
                <a:lnTo>
                  <a:pt x="290" y="362"/>
                </a:lnTo>
                <a:lnTo>
                  <a:pt x="191" y="297"/>
                </a:lnTo>
                <a:lnTo>
                  <a:pt x="432" y="138"/>
                </a:lnTo>
                <a:lnTo>
                  <a:pt x="532" y="203"/>
                </a:lnTo>
                <a:close/>
                <a:moveTo>
                  <a:pt x="138" y="260"/>
                </a:moveTo>
                <a:lnTo>
                  <a:pt x="47" y="201"/>
                </a:lnTo>
                <a:lnTo>
                  <a:pt x="288" y="44"/>
                </a:lnTo>
                <a:lnTo>
                  <a:pt x="378" y="103"/>
                </a:lnTo>
                <a:lnTo>
                  <a:pt x="138" y="260"/>
                </a:lnTo>
                <a:close/>
                <a:moveTo>
                  <a:pt x="38" y="472"/>
                </a:moveTo>
                <a:lnTo>
                  <a:pt x="38" y="223"/>
                </a:lnTo>
                <a:lnTo>
                  <a:pt x="128" y="281"/>
                </a:lnTo>
                <a:lnTo>
                  <a:pt x="128" y="389"/>
                </a:lnTo>
                <a:lnTo>
                  <a:pt x="182" y="419"/>
                </a:lnTo>
                <a:lnTo>
                  <a:pt x="182" y="317"/>
                </a:lnTo>
                <a:lnTo>
                  <a:pt x="277" y="379"/>
                </a:lnTo>
                <a:lnTo>
                  <a:pt x="277" y="628"/>
                </a:lnTo>
                <a:lnTo>
                  <a:pt x="38" y="472"/>
                </a:lnTo>
                <a:close/>
                <a:moveTo>
                  <a:pt x="297" y="380"/>
                </a:moveTo>
                <a:lnTo>
                  <a:pt x="539" y="223"/>
                </a:lnTo>
                <a:lnTo>
                  <a:pt x="539" y="472"/>
                </a:lnTo>
                <a:lnTo>
                  <a:pt x="297" y="631"/>
                </a:lnTo>
                <a:lnTo>
                  <a:pt x="297" y="380"/>
                </a:lnTo>
                <a:close/>
              </a:path>
            </a:pathLst>
          </a:custGeom>
          <a:solidFill>
            <a:srgbClr val="3A9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19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53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组合 5出自【趣你的PPT】(微信:qunideppt)：最优质的PPT资源库"/>
          <p:cNvGrpSpPr>
            <a:grpSpLocks/>
          </p:cNvGrpSpPr>
          <p:nvPr/>
        </p:nvGrpSpPr>
        <p:grpSpPr bwMode="auto">
          <a:xfrm>
            <a:off x="-11113" y="1228725"/>
            <a:ext cx="12203113" cy="3794125"/>
            <a:chOff x="377950" y="1771650"/>
            <a:chExt cx="11581820" cy="3604632"/>
          </a:xfrm>
        </p:grpSpPr>
        <p:pic>
          <p:nvPicPr>
            <p:cNvPr id="822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50" y="1771650"/>
              <a:ext cx="11581819" cy="3604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出自【趣你的PPT】(微信:qunideppt)：最优质的PPT资源库"/>
            <p:cNvSpPr/>
            <p:nvPr/>
          </p:nvSpPr>
          <p:spPr>
            <a:xfrm>
              <a:off x="377950" y="1771650"/>
              <a:ext cx="11581820" cy="3604632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195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1098550"/>
            <a:ext cx="5195887" cy="411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出自【趣你的PPT】(微信:qunideppt)：最优质的PPT资源库"/>
          <p:cNvSpPr/>
          <p:nvPr/>
        </p:nvSpPr>
        <p:spPr>
          <a:xfrm>
            <a:off x="2890838" y="1598613"/>
            <a:ext cx="928687" cy="928687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8289925" y="3406775"/>
            <a:ext cx="928688" cy="928688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2890838" y="3406775"/>
            <a:ext cx="928687" cy="928688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8289925" y="1638300"/>
            <a:ext cx="928688" cy="928688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551863" y="3640138"/>
            <a:ext cx="398462" cy="460375"/>
          </a:xfrm>
          <a:custGeom>
            <a:avLst/>
            <a:gdLst>
              <a:gd name="T0" fmla="*/ 62 w 80"/>
              <a:gd name="T1" fmla="*/ 22 h 92"/>
              <a:gd name="T2" fmla="*/ 37 w 80"/>
              <a:gd name="T3" fmla="*/ 43 h 92"/>
              <a:gd name="T4" fmla="*/ 37 w 80"/>
              <a:gd name="T5" fmla="*/ 33 h 92"/>
              <a:gd name="T6" fmla="*/ 5 w 80"/>
              <a:gd name="T7" fmla="*/ 58 h 92"/>
              <a:gd name="T8" fmla="*/ 0 w 80"/>
              <a:gd name="T9" fmla="*/ 58 h 92"/>
              <a:gd name="T10" fmla="*/ 37 w 80"/>
              <a:gd name="T11" fmla="*/ 10 h 92"/>
              <a:gd name="T12" fmla="*/ 37 w 80"/>
              <a:gd name="T13" fmla="*/ 0 h 92"/>
              <a:gd name="T14" fmla="*/ 62 w 80"/>
              <a:gd name="T15" fmla="*/ 22 h 92"/>
              <a:gd name="T16" fmla="*/ 44 w 80"/>
              <a:gd name="T17" fmla="*/ 59 h 92"/>
              <a:gd name="T18" fmla="*/ 44 w 80"/>
              <a:gd name="T19" fmla="*/ 49 h 92"/>
              <a:gd name="T20" fmla="*/ 16 w 80"/>
              <a:gd name="T21" fmla="*/ 71 h 92"/>
              <a:gd name="T22" fmla="*/ 44 w 80"/>
              <a:gd name="T23" fmla="*/ 92 h 92"/>
              <a:gd name="T24" fmla="*/ 44 w 80"/>
              <a:gd name="T25" fmla="*/ 82 h 92"/>
              <a:gd name="T26" fmla="*/ 80 w 80"/>
              <a:gd name="T27" fmla="*/ 37 h 92"/>
              <a:gd name="T28" fmla="*/ 75 w 80"/>
              <a:gd name="T29" fmla="*/ 37 h 92"/>
              <a:gd name="T30" fmla="*/ 44 w 80"/>
              <a:gd name="T31" fmla="*/ 59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0" h="92">
                <a:moveTo>
                  <a:pt x="62" y="22"/>
                </a:moveTo>
                <a:cubicBezTo>
                  <a:pt x="37" y="43"/>
                  <a:pt x="37" y="43"/>
                  <a:pt x="37" y="43"/>
                </a:cubicBezTo>
                <a:cubicBezTo>
                  <a:pt x="37" y="33"/>
                  <a:pt x="37" y="33"/>
                  <a:pt x="37" y="33"/>
                </a:cubicBezTo>
                <a:cubicBezTo>
                  <a:pt x="22" y="36"/>
                  <a:pt x="10" y="44"/>
                  <a:pt x="5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2" y="34"/>
                  <a:pt x="14" y="16"/>
                  <a:pt x="37" y="10"/>
                </a:cubicBezTo>
                <a:cubicBezTo>
                  <a:pt x="37" y="0"/>
                  <a:pt x="37" y="0"/>
                  <a:pt x="37" y="0"/>
                </a:cubicBezTo>
                <a:cubicBezTo>
                  <a:pt x="62" y="22"/>
                  <a:pt x="62" y="22"/>
                  <a:pt x="62" y="22"/>
                </a:cubicBezTo>
                <a:close/>
                <a:moveTo>
                  <a:pt x="44" y="59"/>
                </a:moveTo>
                <a:cubicBezTo>
                  <a:pt x="44" y="49"/>
                  <a:pt x="44" y="49"/>
                  <a:pt x="44" y="49"/>
                </a:cubicBezTo>
                <a:cubicBezTo>
                  <a:pt x="16" y="71"/>
                  <a:pt x="16" y="71"/>
                  <a:pt x="16" y="71"/>
                </a:cubicBezTo>
                <a:cubicBezTo>
                  <a:pt x="44" y="92"/>
                  <a:pt x="44" y="92"/>
                  <a:pt x="44" y="92"/>
                </a:cubicBezTo>
                <a:cubicBezTo>
                  <a:pt x="44" y="82"/>
                  <a:pt x="44" y="82"/>
                  <a:pt x="44" y="82"/>
                </a:cubicBezTo>
                <a:cubicBezTo>
                  <a:pt x="66" y="77"/>
                  <a:pt x="78" y="59"/>
                  <a:pt x="80" y="37"/>
                </a:cubicBezTo>
                <a:cubicBezTo>
                  <a:pt x="75" y="37"/>
                  <a:pt x="75" y="37"/>
                  <a:pt x="75" y="37"/>
                </a:cubicBezTo>
                <a:cubicBezTo>
                  <a:pt x="69" y="49"/>
                  <a:pt x="57" y="56"/>
                  <a:pt x="44" y="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8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559800" y="1889125"/>
            <a:ext cx="384175" cy="427038"/>
          </a:xfrm>
          <a:custGeom>
            <a:avLst/>
            <a:gdLst>
              <a:gd name="T0" fmla="*/ 13 w 77"/>
              <a:gd name="T1" fmla="*/ 8 h 86"/>
              <a:gd name="T2" fmla="*/ 38 w 77"/>
              <a:gd name="T3" fmla="*/ 1 h 86"/>
              <a:gd name="T4" fmla="*/ 59 w 77"/>
              <a:gd name="T5" fmla="*/ 13 h 86"/>
              <a:gd name="T6" fmla="*/ 66 w 77"/>
              <a:gd name="T7" fmla="*/ 38 h 86"/>
              <a:gd name="T8" fmla="*/ 58 w 77"/>
              <a:gd name="T9" fmla="*/ 55 h 86"/>
              <a:gd name="T10" fmla="*/ 64 w 77"/>
              <a:gd name="T11" fmla="*/ 59 h 86"/>
              <a:gd name="T12" fmla="*/ 74 w 77"/>
              <a:gd name="T13" fmla="*/ 72 h 86"/>
              <a:gd name="T14" fmla="*/ 73 w 77"/>
              <a:gd name="T15" fmla="*/ 84 h 86"/>
              <a:gd name="T16" fmla="*/ 73 w 77"/>
              <a:gd name="T17" fmla="*/ 84 h 86"/>
              <a:gd name="T18" fmla="*/ 62 w 77"/>
              <a:gd name="T19" fmla="*/ 82 h 86"/>
              <a:gd name="T20" fmla="*/ 51 w 77"/>
              <a:gd name="T21" fmla="*/ 68 h 86"/>
              <a:gd name="T22" fmla="*/ 49 w 77"/>
              <a:gd name="T23" fmla="*/ 63 h 86"/>
              <a:gd name="T24" fmla="*/ 30 w 77"/>
              <a:gd name="T25" fmla="*/ 66 h 86"/>
              <a:gd name="T26" fmla="*/ 8 w 77"/>
              <a:gd name="T27" fmla="*/ 54 h 86"/>
              <a:gd name="T28" fmla="*/ 1 w 77"/>
              <a:gd name="T29" fmla="*/ 30 h 86"/>
              <a:gd name="T30" fmla="*/ 13 w 77"/>
              <a:gd name="T31" fmla="*/ 8 h 86"/>
              <a:gd name="T32" fmla="*/ 30 w 77"/>
              <a:gd name="T33" fmla="*/ 49 h 86"/>
              <a:gd name="T34" fmla="*/ 38 w 77"/>
              <a:gd name="T35" fmla="*/ 49 h 86"/>
              <a:gd name="T36" fmla="*/ 38 w 77"/>
              <a:gd name="T37" fmla="*/ 40 h 86"/>
              <a:gd name="T38" fmla="*/ 47 w 77"/>
              <a:gd name="T39" fmla="*/ 40 h 86"/>
              <a:gd name="T40" fmla="*/ 47 w 77"/>
              <a:gd name="T41" fmla="*/ 32 h 86"/>
              <a:gd name="T42" fmla="*/ 38 w 77"/>
              <a:gd name="T43" fmla="*/ 32 h 86"/>
              <a:gd name="T44" fmla="*/ 38 w 77"/>
              <a:gd name="T45" fmla="*/ 23 h 86"/>
              <a:gd name="T46" fmla="*/ 30 w 77"/>
              <a:gd name="T47" fmla="*/ 23 h 86"/>
              <a:gd name="T48" fmla="*/ 30 w 77"/>
              <a:gd name="T49" fmla="*/ 32 h 86"/>
              <a:gd name="T50" fmla="*/ 21 w 77"/>
              <a:gd name="T51" fmla="*/ 32 h 86"/>
              <a:gd name="T52" fmla="*/ 21 w 77"/>
              <a:gd name="T53" fmla="*/ 40 h 86"/>
              <a:gd name="T54" fmla="*/ 30 w 77"/>
              <a:gd name="T55" fmla="*/ 40 h 86"/>
              <a:gd name="T56" fmla="*/ 30 w 77"/>
              <a:gd name="T57" fmla="*/ 49 h 86"/>
              <a:gd name="T58" fmla="*/ 18 w 77"/>
              <a:gd name="T59" fmla="*/ 36 h 86"/>
              <a:gd name="T60" fmla="*/ 43 w 77"/>
              <a:gd name="T61" fmla="*/ 19 h 86"/>
              <a:gd name="T62" fmla="*/ 18 w 77"/>
              <a:gd name="T63" fmla="*/ 36 h 86"/>
              <a:gd name="T64" fmla="*/ 36 w 77"/>
              <a:gd name="T65" fmla="*/ 12 h 86"/>
              <a:gd name="T66" fmla="*/ 20 w 77"/>
              <a:gd name="T67" fmla="*/ 16 h 86"/>
              <a:gd name="T68" fmla="*/ 12 w 77"/>
              <a:gd name="T69" fmla="*/ 31 h 86"/>
              <a:gd name="T70" fmla="*/ 16 w 77"/>
              <a:gd name="T71" fmla="*/ 47 h 86"/>
              <a:gd name="T72" fmla="*/ 31 w 77"/>
              <a:gd name="T73" fmla="*/ 55 h 86"/>
              <a:gd name="T74" fmla="*/ 47 w 77"/>
              <a:gd name="T75" fmla="*/ 51 h 86"/>
              <a:gd name="T76" fmla="*/ 55 w 77"/>
              <a:gd name="T77" fmla="*/ 36 h 86"/>
              <a:gd name="T78" fmla="*/ 51 w 77"/>
              <a:gd name="T79" fmla="*/ 20 h 86"/>
              <a:gd name="T80" fmla="*/ 36 w 77"/>
              <a:gd name="T81" fmla="*/ 12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7" h="86">
                <a:moveTo>
                  <a:pt x="13" y="8"/>
                </a:moveTo>
                <a:cubicBezTo>
                  <a:pt x="20" y="2"/>
                  <a:pt x="29" y="0"/>
                  <a:pt x="38" y="1"/>
                </a:cubicBezTo>
                <a:cubicBezTo>
                  <a:pt x="46" y="2"/>
                  <a:pt x="54" y="6"/>
                  <a:pt x="59" y="13"/>
                </a:cubicBezTo>
                <a:cubicBezTo>
                  <a:pt x="65" y="21"/>
                  <a:pt x="67" y="29"/>
                  <a:pt x="66" y="38"/>
                </a:cubicBezTo>
                <a:cubicBezTo>
                  <a:pt x="65" y="44"/>
                  <a:pt x="63" y="50"/>
                  <a:pt x="58" y="55"/>
                </a:cubicBezTo>
                <a:cubicBezTo>
                  <a:pt x="60" y="56"/>
                  <a:pt x="62" y="57"/>
                  <a:pt x="64" y="59"/>
                </a:cubicBezTo>
                <a:cubicBezTo>
                  <a:pt x="74" y="72"/>
                  <a:pt x="74" y="72"/>
                  <a:pt x="74" y="72"/>
                </a:cubicBezTo>
                <a:cubicBezTo>
                  <a:pt x="77" y="76"/>
                  <a:pt x="76" y="81"/>
                  <a:pt x="73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69" y="86"/>
                  <a:pt x="64" y="86"/>
                  <a:pt x="62" y="82"/>
                </a:cubicBezTo>
                <a:cubicBezTo>
                  <a:pt x="51" y="68"/>
                  <a:pt x="51" y="68"/>
                  <a:pt x="51" y="68"/>
                </a:cubicBezTo>
                <a:cubicBezTo>
                  <a:pt x="50" y="67"/>
                  <a:pt x="49" y="65"/>
                  <a:pt x="49" y="63"/>
                </a:cubicBezTo>
                <a:cubicBezTo>
                  <a:pt x="43" y="66"/>
                  <a:pt x="36" y="67"/>
                  <a:pt x="30" y="66"/>
                </a:cubicBezTo>
                <a:cubicBezTo>
                  <a:pt x="21" y="65"/>
                  <a:pt x="13" y="61"/>
                  <a:pt x="8" y="54"/>
                </a:cubicBezTo>
                <a:cubicBezTo>
                  <a:pt x="2" y="47"/>
                  <a:pt x="0" y="38"/>
                  <a:pt x="1" y="30"/>
                </a:cubicBezTo>
                <a:cubicBezTo>
                  <a:pt x="2" y="21"/>
                  <a:pt x="6" y="13"/>
                  <a:pt x="13" y="8"/>
                </a:cubicBezTo>
                <a:close/>
                <a:moveTo>
                  <a:pt x="30" y="49"/>
                </a:moveTo>
                <a:cubicBezTo>
                  <a:pt x="38" y="49"/>
                  <a:pt x="38" y="49"/>
                  <a:pt x="38" y="49"/>
                </a:cubicBezTo>
                <a:cubicBezTo>
                  <a:pt x="38" y="40"/>
                  <a:pt x="38" y="40"/>
                  <a:pt x="38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32"/>
                  <a:pt x="47" y="32"/>
                  <a:pt x="47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8" y="23"/>
                  <a:pt x="38" y="23"/>
                  <a:pt x="38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32"/>
                  <a:pt x="30" y="32"/>
                  <a:pt x="30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40"/>
                  <a:pt x="21" y="40"/>
                  <a:pt x="21" y="40"/>
                </a:cubicBezTo>
                <a:cubicBezTo>
                  <a:pt x="30" y="40"/>
                  <a:pt x="30" y="40"/>
                  <a:pt x="30" y="40"/>
                </a:cubicBezTo>
                <a:cubicBezTo>
                  <a:pt x="30" y="49"/>
                  <a:pt x="30" y="49"/>
                  <a:pt x="30" y="49"/>
                </a:cubicBezTo>
                <a:close/>
                <a:moveTo>
                  <a:pt x="18" y="36"/>
                </a:moveTo>
                <a:cubicBezTo>
                  <a:pt x="22" y="26"/>
                  <a:pt x="31" y="21"/>
                  <a:pt x="43" y="19"/>
                </a:cubicBezTo>
                <a:cubicBezTo>
                  <a:pt x="31" y="11"/>
                  <a:pt x="16" y="22"/>
                  <a:pt x="18" y="36"/>
                </a:cubicBezTo>
                <a:close/>
                <a:moveTo>
                  <a:pt x="36" y="12"/>
                </a:moveTo>
                <a:cubicBezTo>
                  <a:pt x="31" y="11"/>
                  <a:pt x="25" y="13"/>
                  <a:pt x="20" y="16"/>
                </a:cubicBezTo>
                <a:cubicBezTo>
                  <a:pt x="15" y="20"/>
                  <a:pt x="13" y="25"/>
                  <a:pt x="12" y="31"/>
                </a:cubicBezTo>
                <a:cubicBezTo>
                  <a:pt x="11" y="37"/>
                  <a:pt x="13" y="42"/>
                  <a:pt x="16" y="47"/>
                </a:cubicBezTo>
                <a:cubicBezTo>
                  <a:pt x="20" y="52"/>
                  <a:pt x="25" y="55"/>
                  <a:pt x="31" y="55"/>
                </a:cubicBezTo>
                <a:cubicBezTo>
                  <a:pt x="36" y="56"/>
                  <a:pt x="42" y="55"/>
                  <a:pt x="47" y="51"/>
                </a:cubicBezTo>
                <a:cubicBezTo>
                  <a:pt x="52" y="47"/>
                  <a:pt x="55" y="42"/>
                  <a:pt x="55" y="36"/>
                </a:cubicBezTo>
                <a:cubicBezTo>
                  <a:pt x="56" y="31"/>
                  <a:pt x="54" y="25"/>
                  <a:pt x="51" y="20"/>
                </a:cubicBezTo>
                <a:cubicBezTo>
                  <a:pt x="47" y="15"/>
                  <a:pt x="42" y="13"/>
                  <a:pt x="36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8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162300" y="1830388"/>
            <a:ext cx="385763" cy="46513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81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100388" y="3622675"/>
            <a:ext cx="596900" cy="490538"/>
          </a:xfrm>
          <a:custGeom>
            <a:avLst/>
            <a:gdLst>
              <a:gd name="T0" fmla="*/ 122 w 300"/>
              <a:gd name="T1" fmla="*/ 0 h 247"/>
              <a:gd name="T2" fmla="*/ 208 w 300"/>
              <a:gd name="T3" fmla="*/ 36 h 247"/>
              <a:gd name="T4" fmla="*/ 244 w 300"/>
              <a:gd name="T5" fmla="*/ 122 h 247"/>
              <a:gd name="T6" fmla="*/ 208 w 300"/>
              <a:gd name="T7" fmla="*/ 208 h 247"/>
              <a:gd name="T8" fmla="*/ 122 w 300"/>
              <a:gd name="T9" fmla="*/ 244 h 247"/>
              <a:gd name="T10" fmla="*/ 35 w 300"/>
              <a:gd name="T11" fmla="*/ 208 h 247"/>
              <a:gd name="T12" fmla="*/ 0 w 300"/>
              <a:gd name="T13" fmla="*/ 122 h 247"/>
              <a:gd name="T14" fmla="*/ 35 w 300"/>
              <a:gd name="T15" fmla="*/ 36 h 247"/>
              <a:gd name="T16" fmla="*/ 122 w 300"/>
              <a:gd name="T17" fmla="*/ 0 h 247"/>
              <a:gd name="T18" fmla="*/ 175 w 300"/>
              <a:gd name="T19" fmla="*/ 245 h 247"/>
              <a:gd name="T20" fmla="*/ 300 w 300"/>
              <a:gd name="T21" fmla="*/ 158 h 247"/>
              <a:gd name="T22" fmla="*/ 298 w 300"/>
              <a:gd name="T23" fmla="*/ 126 h 247"/>
              <a:gd name="T24" fmla="*/ 175 w 300"/>
              <a:gd name="T25" fmla="*/ 245 h 247"/>
              <a:gd name="T26" fmla="*/ 130 w 300"/>
              <a:gd name="T27" fmla="*/ 80 h 247"/>
              <a:gd name="T28" fmla="*/ 151 w 300"/>
              <a:gd name="T29" fmla="*/ 91 h 247"/>
              <a:gd name="T30" fmla="*/ 181 w 300"/>
              <a:gd name="T31" fmla="*/ 71 h 247"/>
              <a:gd name="T32" fmla="*/ 177 w 300"/>
              <a:gd name="T33" fmla="*/ 66 h 247"/>
              <a:gd name="T34" fmla="*/ 130 w 300"/>
              <a:gd name="T35" fmla="*/ 44 h 247"/>
              <a:gd name="T36" fmla="*/ 130 w 300"/>
              <a:gd name="T37" fmla="*/ 80 h 247"/>
              <a:gd name="T38" fmla="*/ 162 w 300"/>
              <a:gd name="T39" fmla="*/ 108 h 247"/>
              <a:gd name="T40" fmla="*/ 164 w 300"/>
              <a:gd name="T41" fmla="*/ 122 h 247"/>
              <a:gd name="T42" fmla="*/ 161 w 300"/>
              <a:gd name="T43" fmla="*/ 138 h 247"/>
              <a:gd name="T44" fmla="*/ 192 w 300"/>
              <a:gd name="T45" fmla="*/ 157 h 247"/>
              <a:gd name="T46" fmla="*/ 200 w 300"/>
              <a:gd name="T47" fmla="*/ 122 h 247"/>
              <a:gd name="T48" fmla="*/ 192 w 300"/>
              <a:gd name="T49" fmla="*/ 87 h 247"/>
              <a:gd name="T50" fmla="*/ 162 w 300"/>
              <a:gd name="T51" fmla="*/ 108 h 247"/>
              <a:gd name="T52" fmla="*/ 149 w 300"/>
              <a:gd name="T53" fmla="*/ 154 h 247"/>
              <a:gd name="T54" fmla="*/ 130 w 300"/>
              <a:gd name="T55" fmla="*/ 164 h 247"/>
              <a:gd name="T56" fmla="*/ 130 w 300"/>
              <a:gd name="T57" fmla="*/ 200 h 247"/>
              <a:gd name="T58" fmla="*/ 177 w 300"/>
              <a:gd name="T59" fmla="*/ 178 h 247"/>
              <a:gd name="T60" fmla="*/ 181 w 300"/>
              <a:gd name="T61" fmla="*/ 174 h 247"/>
              <a:gd name="T62" fmla="*/ 149 w 300"/>
              <a:gd name="T63" fmla="*/ 154 h 247"/>
              <a:gd name="T64" fmla="*/ 110 w 300"/>
              <a:gd name="T65" fmla="*/ 163 h 247"/>
              <a:gd name="T66" fmla="*/ 94 w 300"/>
              <a:gd name="T67" fmla="*/ 155 h 247"/>
              <a:gd name="T68" fmla="*/ 64 w 300"/>
              <a:gd name="T69" fmla="*/ 176 h 247"/>
              <a:gd name="T70" fmla="*/ 66 w 300"/>
              <a:gd name="T71" fmla="*/ 178 h 247"/>
              <a:gd name="T72" fmla="*/ 110 w 300"/>
              <a:gd name="T73" fmla="*/ 200 h 247"/>
              <a:gd name="T74" fmla="*/ 110 w 300"/>
              <a:gd name="T75" fmla="*/ 163 h 247"/>
              <a:gd name="T76" fmla="*/ 82 w 300"/>
              <a:gd name="T77" fmla="*/ 139 h 247"/>
              <a:gd name="T78" fmla="*/ 79 w 300"/>
              <a:gd name="T79" fmla="*/ 122 h 247"/>
              <a:gd name="T80" fmla="*/ 80 w 300"/>
              <a:gd name="T81" fmla="*/ 111 h 247"/>
              <a:gd name="T82" fmla="*/ 49 w 300"/>
              <a:gd name="T83" fmla="*/ 92 h 247"/>
              <a:gd name="T84" fmla="*/ 43 w 300"/>
              <a:gd name="T85" fmla="*/ 122 h 247"/>
              <a:gd name="T86" fmla="*/ 52 w 300"/>
              <a:gd name="T87" fmla="*/ 159 h 247"/>
              <a:gd name="T88" fmla="*/ 82 w 300"/>
              <a:gd name="T89" fmla="*/ 139 h 247"/>
              <a:gd name="T90" fmla="*/ 90 w 300"/>
              <a:gd name="T91" fmla="*/ 94 h 247"/>
              <a:gd name="T92" fmla="*/ 91 w 300"/>
              <a:gd name="T93" fmla="*/ 92 h 247"/>
              <a:gd name="T94" fmla="*/ 110 w 300"/>
              <a:gd name="T95" fmla="*/ 81 h 247"/>
              <a:gd name="T96" fmla="*/ 110 w 300"/>
              <a:gd name="T97" fmla="*/ 44 h 247"/>
              <a:gd name="T98" fmla="*/ 66 w 300"/>
              <a:gd name="T99" fmla="*/ 66 h 247"/>
              <a:gd name="T100" fmla="*/ 59 w 300"/>
              <a:gd name="T101" fmla="*/ 74 h 247"/>
              <a:gd name="T102" fmla="*/ 90 w 300"/>
              <a:gd name="T103" fmla="*/ 94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0" h="247">
                <a:moveTo>
                  <a:pt x="122" y="0"/>
                </a:moveTo>
                <a:cubicBezTo>
                  <a:pt x="155" y="0"/>
                  <a:pt x="186" y="14"/>
                  <a:pt x="208" y="36"/>
                </a:cubicBezTo>
                <a:cubicBezTo>
                  <a:pt x="230" y="58"/>
                  <a:pt x="244" y="88"/>
                  <a:pt x="244" y="122"/>
                </a:cubicBezTo>
                <a:cubicBezTo>
                  <a:pt x="244" y="156"/>
                  <a:pt x="230" y="186"/>
                  <a:pt x="208" y="208"/>
                </a:cubicBezTo>
                <a:cubicBezTo>
                  <a:pt x="186" y="230"/>
                  <a:pt x="155" y="244"/>
                  <a:pt x="122" y="244"/>
                </a:cubicBezTo>
                <a:cubicBezTo>
                  <a:pt x="88" y="244"/>
                  <a:pt x="57" y="230"/>
                  <a:pt x="35" y="208"/>
                </a:cubicBezTo>
                <a:cubicBezTo>
                  <a:pt x="13" y="186"/>
                  <a:pt x="0" y="156"/>
                  <a:pt x="0" y="122"/>
                </a:cubicBezTo>
                <a:cubicBezTo>
                  <a:pt x="0" y="88"/>
                  <a:pt x="13" y="58"/>
                  <a:pt x="35" y="36"/>
                </a:cubicBezTo>
                <a:cubicBezTo>
                  <a:pt x="57" y="14"/>
                  <a:pt x="88" y="0"/>
                  <a:pt x="122" y="0"/>
                </a:cubicBezTo>
                <a:close/>
                <a:moveTo>
                  <a:pt x="175" y="245"/>
                </a:moveTo>
                <a:cubicBezTo>
                  <a:pt x="292" y="247"/>
                  <a:pt x="257" y="150"/>
                  <a:pt x="300" y="158"/>
                </a:cubicBezTo>
                <a:cubicBezTo>
                  <a:pt x="298" y="126"/>
                  <a:pt x="298" y="126"/>
                  <a:pt x="298" y="126"/>
                </a:cubicBezTo>
                <a:cubicBezTo>
                  <a:pt x="230" y="122"/>
                  <a:pt x="286" y="229"/>
                  <a:pt x="175" y="245"/>
                </a:cubicBezTo>
                <a:close/>
                <a:moveTo>
                  <a:pt x="130" y="80"/>
                </a:moveTo>
                <a:cubicBezTo>
                  <a:pt x="139" y="82"/>
                  <a:pt x="146" y="86"/>
                  <a:pt x="151" y="91"/>
                </a:cubicBezTo>
                <a:cubicBezTo>
                  <a:pt x="181" y="71"/>
                  <a:pt x="181" y="71"/>
                  <a:pt x="181" y="71"/>
                </a:cubicBezTo>
                <a:cubicBezTo>
                  <a:pt x="180" y="69"/>
                  <a:pt x="179" y="68"/>
                  <a:pt x="177" y="66"/>
                </a:cubicBezTo>
                <a:cubicBezTo>
                  <a:pt x="165" y="54"/>
                  <a:pt x="149" y="46"/>
                  <a:pt x="130" y="44"/>
                </a:cubicBezTo>
                <a:cubicBezTo>
                  <a:pt x="130" y="80"/>
                  <a:pt x="130" y="80"/>
                  <a:pt x="130" y="80"/>
                </a:cubicBezTo>
                <a:close/>
                <a:moveTo>
                  <a:pt x="162" y="108"/>
                </a:moveTo>
                <a:cubicBezTo>
                  <a:pt x="164" y="112"/>
                  <a:pt x="164" y="117"/>
                  <a:pt x="164" y="122"/>
                </a:cubicBezTo>
                <a:cubicBezTo>
                  <a:pt x="164" y="128"/>
                  <a:pt x="163" y="133"/>
                  <a:pt x="161" y="138"/>
                </a:cubicBezTo>
                <a:cubicBezTo>
                  <a:pt x="192" y="157"/>
                  <a:pt x="192" y="157"/>
                  <a:pt x="192" y="157"/>
                </a:cubicBezTo>
                <a:cubicBezTo>
                  <a:pt x="197" y="147"/>
                  <a:pt x="200" y="135"/>
                  <a:pt x="200" y="122"/>
                </a:cubicBezTo>
                <a:cubicBezTo>
                  <a:pt x="200" y="110"/>
                  <a:pt x="197" y="98"/>
                  <a:pt x="192" y="87"/>
                </a:cubicBezTo>
                <a:cubicBezTo>
                  <a:pt x="162" y="108"/>
                  <a:pt x="162" y="108"/>
                  <a:pt x="162" y="108"/>
                </a:cubicBezTo>
                <a:close/>
                <a:moveTo>
                  <a:pt x="149" y="154"/>
                </a:moveTo>
                <a:cubicBezTo>
                  <a:pt x="144" y="159"/>
                  <a:pt x="138" y="162"/>
                  <a:pt x="130" y="164"/>
                </a:cubicBezTo>
                <a:cubicBezTo>
                  <a:pt x="130" y="200"/>
                  <a:pt x="130" y="200"/>
                  <a:pt x="130" y="200"/>
                </a:cubicBezTo>
                <a:cubicBezTo>
                  <a:pt x="149" y="198"/>
                  <a:pt x="165" y="190"/>
                  <a:pt x="177" y="178"/>
                </a:cubicBezTo>
                <a:cubicBezTo>
                  <a:pt x="178" y="176"/>
                  <a:pt x="180" y="175"/>
                  <a:pt x="181" y="174"/>
                </a:cubicBezTo>
                <a:cubicBezTo>
                  <a:pt x="149" y="154"/>
                  <a:pt x="149" y="154"/>
                  <a:pt x="149" y="154"/>
                </a:cubicBezTo>
                <a:close/>
                <a:moveTo>
                  <a:pt x="110" y="163"/>
                </a:moveTo>
                <a:cubicBezTo>
                  <a:pt x="104" y="162"/>
                  <a:pt x="99" y="159"/>
                  <a:pt x="94" y="155"/>
                </a:cubicBezTo>
                <a:cubicBezTo>
                  <a:pt x="64" y="176"/>
                  <a:pt x="64" y="176"/>
                  <a:pt x="64" y="176"/>
                </a:cubicBezTo>
                <a:cubicBezTo>
                  <a:pt x="65" y="176"/>
                  <a:pt x="65" y="177"/>
                  <a:pt x="66" y="178"/>
                </a:cubicBezTo>
                <a:cubicBezTo>
                  <a:pt x="78" y="189"/>
                  <a:pt x="93" y="197"/>
                  <a:pt x="110" y="200"/>
                </a:cubicBezTo>
                <a:cubicBezTo>
                  <a:pt x="110" y="163"/>
                  <a:pt x="110" y="163"/>
                  <a:pt x="110" y="163"/>
                </a:cubicBezTo>
                <a:close/>
                <a:moveTo>
                  <a:pt x="82" y="139"/>
                </a:moveTo>
                <a:cubicBezTo>
                  <a:pt x="80" y="134"/>
                  <a:pt x="79" y="128"/>
                  <a:pt x="79" y="122"/>
                </a:cubicBezTo>
                <a:cubicBezTo>
                  <a:pt x="79" y="118"/>
                  <a:pt x="79" y="115"/>
                  <a:pt x="80" y="111"/>
                </a:cubicBezTo>
                <a:cubicBezTo>
                  <a:pt x="49" y="92"/>
                  <a:pt x="49" y="92"/>
                  <a:pt x="49" y="92"/>
                </a:cubicBezTo>
                <a:cubicBezTo>
                  <a:pt x="45" y="101"/>
                  <a:pt x="43" y="111"/>
                  <a:pt x="43" y="122"/>
                </a:cubicBezTo>
                <a:cubicBezTo>
                  <a:pt x="43" y="135"/>
                  <a:pt x="46" y="148"/>
                  <a:pt x="52" y="159"/>
                </a:cubicBezTo>
                <a:cubicBezTo>
                  <a:pt x="82" y="139"/>
                  <a:pt x="82" y="139"/>
                  <a:pt x="82" y="139"/>
                </a:cubicBezTo>
                <a:close/>
                <a:moveTo>
                  <a:pt x="90" y="94"/>
                </a:moveTo>
                <a:cubicBezTo>
                  <a:pt x="90" y="93"/>
                  <a:pt x="91" y="92"/>
                  <a:pt x="91" y="92"/>
                </a:cubicBezTo>
                <a:cubicBezTo>
                  <a:pt x="97" y="86"/>
                  <a:pt x="103" y="83"/>
                  <a:pt x="110" y="81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93" y="46"/>
                  <a:pt x="78" y="55"/>
                  <a:pt x="66" y="66"/>
                </a:cubicBezTo>
                <a:cubicBezTo>
                  <a:pt x="63" y="69"/>
                  <a:pt x="61" y="72"/>
                  <a:pt x="59" y="74"/>
                </a:cubicBezTo>
                <a:lnTo>
                  <a:pt x="90" y="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81">
              <a:solidFill>
                <a:prstClr val="black"/>
              </a:solidFill>
              <a:latin typeface="+mn-lt"/>
              <a:ea typeface="+mn-ea"/>
            </a:endParaRPr>
          </a:p>
        </p:txBody>
      </p:sp>
      <p:grpSp>
        <p:nvGrpSpPr>
          <p:cNvPr id="8204" name="组合 20出自【趣你的PPT】(微信:qunideppt)：最优质的PPT资源库"/>
          <p:cNvGrpSpPr>
            <a:grpSpLocks/>
          </p:cNvGrpSpPr>
          <p:nvPr/>
        </p:nvGrpSpPr>
        <p:grpSpPr bwMode="auto">
          <a:xfrm>
            <a:off x="158750" y="1598613"/>
            <a:ext cx="2693988" cy="1151323"/>
            <a:chOff x="1358745" y="2422418"/>
            <a:chExt cx="2693856" cy="1151924"/>
          </a:xfrm>
        </p:grpSpPr>
        <p:sp>
          <p:nvSpPr>
            <p:cNvPr id="821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718129" y="2835292"/>
              <a:ext cx="2334472" cy="739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2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358745" y="2422418"/>
              <a:ext cx="26874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点此添加标题</a:t>
              </a:r>
            </a:p>
          </p:txBody>
        </p:sp>
      </p:grpSp>
      <p:grpSp>
        <p:nvGrpSpPr>
          <p:cNvPr id="8205" name="组合 23出自【趣你的PPT】(微信:qunideppt)：最优质的PPT资源库"/>
          <p:cNvGrpSpPr>
            <a:grpSpLocks/>
          </p:cNvGrpSpPr>
          <p:nvPr/>
        </p:nvGrpSpPr>
        <p:grpSpPr bwMode="auto">
          <a:xfrm>
            <a:off x="184150" y="3224213"/>
            <a:ext cx="2693988" cy="1152525"/>
            <a:chOff x="1358745" y="2422418"/>
            <a:chExt cx="2693856" cy="1151538"/>
          </a:xfrm>
        </p:grpSpPr>
        <p:sp>
          <p:nvSpPr>
            <p:cNvPr id="821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718129" y="2835292"/>
              <a:ext cx="233447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1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358745" y="2422418"/>
              <a:ext cx="268747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点此添加标题</a:t>
              </a:r>
            </a:p>
          </p:txBody>
        </p:sp>
      </p:grpSp>
      <p:grpSp>
        <p:nvGrpSpPr>
          <p:cNvPr id="8206" name="组合 26出自【趣你的PPT】(微信:qunideppt)：最优质的PPT资源库"/>
          <p:cNvGrpSpPr>
            <a:grpSpLocks/>
          </p:cNvGrpSpPr>
          <p:nvPr/>
        </p:nvGrpSpPr>
        <p:grpSpPr bwMode="auto">
          <a:xfrm>
            <a:off x="9296400" y="1590675"/>
            <a:ext cx="2335213" cy="1150938"/>
            <a:chOff x="1718129" y="2422418"/>
            <a:chExt cx="2334472" cy="1151538"/>
          </a:xfrm>
        </p:grpSpPr>
        <p:sp>
          <p:nvSpPr>
            <p:cNvPr id="821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718129" y="2835292"/>
              <a:ext cx="233447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1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783357" y="2422418"/>
              <a:ext cx="20052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点此添加标题</a:t>
              </a:r>
            </a:p>
          </p:txBody>
        </p:sp>
      </p:grpSp>
      <p:grpSp>
        <p:nvGrpSpPr>
          <p:cNvPr id="8207" name="组合 29出自【趣你的PPT】(微信:qunideppt)：最优质的PPT资源库"/>
          <p:cNvGrpSpPr>
            <a:grpSpLocks/>
          </p:cNvGrpSpPr>
          <p:nvPr/>
        </p:nvGrpSpPr>
        <p:grpSpPr bwMode="auto">
          <a:xfrm>
            <a:off x="9296400" y="3349625"/>
            <a:ext cx="2335213" cy="1150938"/>
            <a:chOff x="1718129" y="2422418"/>
            <a:chExt cx="2334472" cy="1151538"/>
          </a:xfrm>
        </p:grpSpPr>
        <p:sp>
          <p:nvSpPr>
            <p:cNvPr id="821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718129" y="2835292"/>
              <a:ext cx="233447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1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783357" y="2422418"/>
              <a:ext cx="20052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点此添加标题</a:t>
              </a:r>
            </a:p>
          </p:txBody>
        </p:sp>
      </p:grpSp>
      <p:sp>
        <p:nvSpPr>
          <p:cNvPr id="820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393825" y="5329238"/>
            <a:ext cx="94043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pic>
        <p:nvPicPr>
          <p:cNvPr id="8209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2" b="8167"/>
          <a:stretch>
            <a:fillRect/>
          </a:stretch>
        </p:blipFill>
        <p:spPr bwMode="auto">
          <a:xfrm>
            <a:off x="4189413" y="1765300"/>
            <a:ext cx="3733800" cy="211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1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31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rcRect t="13876" r="4793"/>
          <a:stretch>
            <a:fillRect/>
          </a:stretch>
        </p:blipFill>
        <p:spPr>
          <a:xfrm>
            <a:off x="7090157" y="2129241"/>
            <a:ext cx="2487168" cy="1406992"/>
          </a:xfrm>
          <a:custGeom>
            <a:avLst/>
            <a:gdLst>
              <a:gd name="connsiteX0" fmla="*/ 0 w 2487168"/>
              <a:gd name="connsiteY0" fmla="*/ 0 h 1406992"/>
              <a:gd name="connsiteX1" fmla="*/ 2487168 w 2487168"/>
              <a:gd name="connsiteY1" fmla="*/ 0 h 1406992"/>
              <a:gd name="connsiteX2" fmla="*/ 2487168 w 2487168"/>
              <a:gd name="connsiteY2" fmla="*/ 1406992 h 1406992"/>
              <a:gd name="connsiteX3" fmla="*/ 0 w 2487168"/>
              <a:gd name="connsiteY3" fmla="*/ 1406992 h 140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7168" h="1406992">
                <a:moveTo>
                  <a:pt x="0" y="0"/>
                </a:moveTo>
                <a:lnTo>
                  <a:pt x="2487168" y="0"/>
                </a:lnTo>
                <a:lnTo>
                  <a:pt x="2487168" y="1406992"/>
                </a:lnTo>
                <a:lnTo>
                  <a:pt x="0" y="1406992"/>
                </a:lnTo>
                <a:close/>
              </a:path>
            </a:pathLst>
          </a:cu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rcRect t="10673"/>
          <a:stretch>
            <a:fillRect/>
          </a:stretch>
        </p:blipFill>
        <p:spPr>
          <a:xfrm>
            <a:off x="4375787" y="2149433"/>
            <a:ext cx="2487167" cy="1389376"/>
          </a:xfrm>
          <a:custGeom>
            <a:avLst/>
            <a:gdLst>
              <a:gd name="connsiteX0" fmla="*/ 0 w 2487167"/>
              <a:gd name="connsiteY0" fmla="*/ 0 h 1389376"/>
              <a:gd name="connsiteX1" fmla="*/ 2487167 w 2487167"/>
              <a:gd name="connsiteY1" fmla="*/ 0 h 1389376"/>
              <a:gd name="connsiteX2" fmla="*/ 2487167 w 2487167"/>
              <a:gd name="connsiteY2" fmla="*/ 1389376 h 1389376"/>
              <a:gd name="connsiteX3" fmla="*/ 0 w 2487167"/>
              <a:gd name="connsiteY3" fmla="*/ 1389376 h 138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7167" h="1389376">
                <a:moveTo>
                  <a:pt x="0" y="0"/>
                </a:moveTo>
                <a:lnTo>
                  <a:pt x="2487167" y="0"/>
                </a:lnTo>
                <a:lnTo>
                  <a:pt x="2487167" y="1389376"/>
                </a:lnTo>
                <a:lnTo>
                  <a:pt x="0" y="1389376"/>
                </a:lnTo>
                <a:close/>
              </a:path>
            </a:pathLst>
          </a:cu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>
          <a:blip r:embed="rId5"/>
          <a:srcRect l="24321" r="26915"/>
          <a:stretch>
            <a:fillRect/>
          </a:stretch>
        </p:blipFill>
        <p:spPr>
          <a:xfrm>
            <a:off x="1761005" y="2129241"/>
            <a:ext cx="2387576" cy="3061884"/>
          </a:xfrm>
          <a:custGeom>
            <a:avLst/>
            <a:gdLst>
              <a:gd name="connsiteX0" fmla="*/ 0 w 2387576"/>
              <a:gd name="connsiteY0" fmla="*/ 0 h 3061884"/>
              <a:gd name="connsiteX1" fmla="*/ 2387576 w 2387576"/>
              <a:gd name="connsiteY1" fmla="*/ 0 h 3061884"/>
              <a:gd name="connsiteX2" fmla="*/ 2387576 w 2387576"/>
              <a:gd name="connsiteY2" fmla="*/ 3061884 h 3061884"/>
              <a:gd name="connsiteX3" fmla="*/ 0 w 2387576"/>
              <a:gd name="connsiteY3" fmla="*/ 3061884 h 306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7576" h="3061884">
                <a:moveTo>
                  <a:pt x="0" y="0"/>
                </a:moveTo>
                <a:lnTo>
                  <a:pt x="2387576" y="0"/>
                </a:lnTo>
                <a:lnTo>
                  <a:pt x="2387576" y="3061884"/>
                </a:lnTo>
                <a:lnTo>
                  <a:pt x="0" y="3061884"/>
                </a:lnTo>
                <a:close/>
              </a:path>
            </a:pathLst>
          </a:custGeom>
        </p:spPr>
      </p:pic>
      <p:sp>
        <p:nvSpPr>
          <p:cNvPr id="9" name="出自【趣你的PPT】(微信:qunideppt)：最优质的PPT资源库"/>
          <p:cNvSpPr/>
          <p:nvPr/>
        </p:nvSpPr>
        <p:spPr>
          <a:xfrm>
            <a:off x="9828213" y="2128838"/>
            <a:ext cx="719137" cy="14382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2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75150" y="3803650"/>
            <a:ext cx="6172200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92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75150" y="4695825"/>
            <a:ext cx="6172200" cy="75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11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组合 5出自【趣你的PPT】(微信:qunideppt)：最优质的PPT资源库"/>
          <p:cNvGrpSpPr>
            <a:grpSpLocks/>
          </p:cNvGrpSpPr>
          <p:nvPr/>
        </p:nvGrpSpPr>
        <p:grpSpPr bwMode="auto">
          <a:xfrm>
            <a:off x="4227513" y="1079500"/>
            <a:ext cx="3736975" cy="4275138"/>
            <a:chOff x="5445177" y="3114308"/>
            <a:chExt cx="4079558" cy="4667229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 rot="10800000">
              <a:off x="5445177" y="4265084"/>
              <a:ext cx="4079558" cy="3516453"/>
            </a:xfrm>
            <a:custGeom>
              <a:avLst/>
              <a:gdLst>
                <a:gd name="connsiteX0" fmla="*/ 2625230 w 4079557"/>
                <a:gd name="connsiteY0" fmla="*/ 1009399 h 3516860"/>
                <a:gd name="connsiteX1" fmla="*/ 1454328 w 4079557"/>
                <a:gd name="connsiteY1" fmla="*/ 1009399 h 3516860"/>
                <a:gd name="connsiteX2" fmla="*/ 2039779 w 4079557"/>
                <a:gd name="connsiteY2" fmla="*/ 0 h 3516860"/>
                <a:gd name="connsiteX3" fmla="*/ 1202412 w 4079557"/>
                <a:gd name="connsiteY3" fmla="*/ 3516860 h 3516860"/>
                <a:gd name="connsiteX4" fmla="*/ 0 w 4079557"/>
                <a:gd name="connsiteY4" fmla="*/ 3516860 h 3516860"/>
                <a:gd name="connsiteX5" fmla="*/ 601206 w 4079557"/>
                <a:gd name="connsiteY5" fmla="*/ 2480298 h 3516860"/>
                <a:gd name="connsiteX6" fmla="*/ 4079557 w 4079557"/>
                <a:gd name="connsiteY6" fmla="*/ 3516860 h 3516860"/>
                <a:gd name="connsiteX7" fmla="*/ 2877149 w 4079557"/>
                <a:gd name="connsiteY7" fmla="*/ 3516860 h 3516860"/>
                <a:gd name="connsiteX8" fmla="*/ 3478353 w 4079557"/>
                <a:gd name="connsiteY8" fmla="*/ 2480301 h 351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79557" h="3516860">
                  <a:moveTo>
                    <a:pt x="2625230" y="1009399"/>
                  </a:moveTo>
                  <a:lnTo>
                    <a:pt x="1454328" y="1009399"/>
                  </a:lnTo>
                  <a:lnTo>
                    <a:pt x="2039779" y="0"/>
                  </a:lnTo>
                  <a:close/>
                  <a:moveTo>
                    <a:pt x="1202412" y="3516860"/>
                  </a:moveTo>
                  <a:lnTo>
                    <a:pt x="0" y="3516860"/>
                  </a:lnTo>
                  <a:lnTo>
                    <a:pt x="601206" y="2480298"/>
                  </a:lnTo>
                  <a:close/>
                  <a:moveTo>
                    <a:pt x="4079557" y="3516860"/>
                  </a:moveTo>
                  <a:lnTo>
                    <a:pt x="2877149" y="3516860"/>
                  </a:lnTo>
                  <a:lnTo>
                    <a:pt x="3478353" y="2480301"/>
                  </a:lnTo>
                  <a:close/>
                </a:path>
              </a:pathLst>
            </a:custGeom>
            <a:solidFill>
              <a:srgbClr val="1D35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5445177" y="3114308"/>
              <a:ext cx="4079558" cy="3516453"/>
            </a:xfrm>
            <a:prstGeom prst="triangle">
              <a:avLst/>
            </a:prstGeom>
            <a:solidFill>
              <a:srgbClr val="5BBB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24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278438" y="2303463"/>
            <a:ext cx="2051050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</a:t>
            </a:r>
            <a:endParaRPr lang="en-US" altLang="zh-CN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143000" y="2027238"/>
            <a:ext cx="266858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11675" y="2200275"/>
            <a:ext cx="642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024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248650" y="2039938"/>
            <a:ext cx="2668588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024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659313" y="5524500"/>
            <a:ext cx="267017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024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827713" y="4565650"/>
            <a:ext cx="6429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024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132638" y="2201863"/>
            <a:ext cx="6429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5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15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 txBox="1">
            <a:spLocks/>
          </p:cNvSpPr>
          <p:nvPr/>
        </p:nvSpPr>
        <p:spPr>
          <a:xfrm>
            <a:off x="10826750" y="5722938"/>
            <a:ext cx="508000" cy="304800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067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899ECE27-FAF5-4902-98EA-32748A74A9D2}" type="slidenum">
              <a:rPr lang="en-US" smtClean="0">
                <a:solidFill>
                  <a:prstClr val="white"/>
                </a:solidFill>
                <a:latin typeface="PT Sans Caption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en-US">
              <a:solidFill>
                <a:prstClr val="white"/>
              </a:solidFill>
              <a:latin typeface="PT Sans Caption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346075" y="2586038"/>
            <a:ext cx="2540000" cy="373062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rgbClr val="1D3551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PT Sans"/>
              <a:ea typeface="+mn-ea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3357563" y="2586038"/>
            <a:ext cx="2540000" cy="373062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rgbClr val="1D3551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PT Sans"/>
              <a:ea typeface="+mn-ea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369050" y="2586038"/>
            <a:ext cx="2540000" cy="373062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rgbClr val="1D3551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PT Sans"/>
              <a:ea typeface="+mn-ea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9378950" y="2586038"/>
            <a:ext cx="2540000" cy="373062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rgbClr val="1D3551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PT Sans"/>
              <a:ea typeface="+mn-ea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 rot="13500000">
            <a:off x="1026319" y="1996282"/>
            <a:ext cx="1181100" cy="1179512"/>
          </a:xfrm>
          <a:prstGeom prst="rect">
            <a:avLst/>
          </a:prstGeom>
          <a:solidFill>
            <a:srgbClr val="5BBBD4"/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PT Sans"/>
              <a:ea typeface="+mn-ea"/>
            </a:endParaRPr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243013" y="2284413"/>
            <a:ext cx="747712" cy="603250"/>
          </a:xfrm>
          <a:custGeom>
            <a:avLst/>
            <a:gdLst>
              <a:gd name="T0" fmla="*/ 44 w 174"/>
              <a:gd name="T1" fmla="*/ 121 h 140"/>
              <a:gd name="T2" fmla="*/ 31 w 174"/>
              <a:gd name="T3" fmla="*/ 140 h 140"/>
              <a:gd name="T4" fmla="*/ 141 w 174"/>
              <a:gd name="T5" fmla="*/ 140 h 140"/>
              <a:gd name="T6" fmla="*/ 128 w 174"/>
              <a:gd name="T7" fmla="*/ 121 h 140"/>
              <a:gd name="T8" fmla="*/ 44 w 174"/>
              <a:gd name="T9" fmla="*/ 121 h 140"/>
              <a:gd name="T10" fmla="*/ 0 w 174"/>
              <a:gd name="T11" fmla="*/ 0 h 140"/>
              <a:gd name="T12" fmla="*/ 0 w 174"/>
              <a:gd name="T13" fmla="*/ 106 h 140"/>
              <a:gd name="T14" fmla="*/ 174 w 174"/>
              <a:gd name="T15" fmla="*/ 106 h 140"/>
              <a:gd name="T16" fmla="*/ 174 w 174"/>
              <a:gd name="T17" fmla="*/ 0 h 140"/>
              <a:gd name="T18" fmla="*/ 0 w 174"/>
              <a:gd name="T19" fmla="*/ 0 h 140"/>
              <a:gd name="T20" fmla="*/ 162 w 174"/>
              <a:gd name="T21" fmla="*/ 95 h 140"/>
              <a:gd name="T22" fmla="*/ 11 w 174"/>
              <a:gd name="T23" fmla="*/ 95 h 140"/>
              <a:gd name="T24" fmla="*/ 11 w 174"/>
              <a:gd name="T25" fmla="*/ 11 h 140"/>
              <a:gd name="T26" fmla="*/ 162 w 174"/>
              <a:gd name="T27" fmla="*/ 11 h 140"/>
              <a:gd name="T28" fmla="*/ 162 w 174"/>
              <a:gd name="T29" fmla="*/ 95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4" h="140">
                <a:moveTo>
                  <a:pt x="44" y="121"/>
                </a:moveTo>
                <a:lnTo>
                  <a:pt x="31" y="140"/>
                </a:lnTo>
                <a:lnTo>
                  <a:pt x="141" y="140"/>
                </a:lnTo>
                <a:lnTo>
                  <a:pt x="128" y="121"/>
                </a:lnTo>
                <a:lnTo>
                  <a:pt x="44" y="121"/>
                </a:lnTo>
                <a:close/>
                <a:moveTo>
                  <a:pt x="0" y="0"/>
                </a:moveTo>
                <a:lnTo>
                  <a:pt x="0" y="106"/>
                </a:lnTo>
                <a:lnTo>
                  <a:pt x="174" y="106"/>
                </a:lnTo>
                <a:lnTo>
                  <a:pt x="174" y="0"/>
                </a:lnTo>
                <a:lnTo>
                  <a:pt x="0" y="0"/>
                </a:lnTo>
                <a:close/>
                <a:moveTo>
                  <a:pt x="162" y="95"/>
                </a:moveTo>
                <a:lnTo>
                  <a:pt x="11" y="95"/>
                </a:lnTo>
                <a:lnTo>
                  <a:pt x="11" y="11"/>
                </a:lnTo>
                <a:lnTo>
                  <a:pt x="162" y="11"/>
                </a:lnTo>
                <a:lnTo>
                  <a:pt x="162" y="95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black"/>
              </a:solidFill>
              <a:latin typeface="PT Sans"/>
              <a:ea typeface="+mn-ea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 rot="13500000">
            <a:off x="4037013" y="1995488"/>
            <a:ext cx="1181100" cy="1181100"/>
          </a:xfrm>
          <a:prstGeom prst="rect">
            <a:avLst/>
          </a:prstGeom>
          <a:solidFill>
            <a:srgbClr val="5BBBD4"/>
          </a:solidFill>
          <a:ln w="31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PT Sans"/>
              <a:ea typeface="+mn-ea"/>
            </a:endParaRPr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65613" y="2244725"/>
            <a:ext cx="723900" cy="630238"/>
          </a:xfrm>
          <a:custGeom>
            <a:avLst/>
            <a:gdLst>
              <a:gd name="T0" fmla="*/ 79 w 342"/>
              <a:gd name="T1" fmla="*/ 208 h 298"/>
              <a:gd name="T2" fmla="*/ 52 w 342"/>
              <a:gd name="T3" fmla="*/ 138 h 298"/>
              <a:gd name="T4" fmla="*/ 35 w 342"/>
              <a:gd name="T5" fmla="*/ 169 h 298"/>
              <a:gd name="T6" fmla="*/ 57 w 342"/>
              <a:gd name="T7" fmla="*/ 246 h 298"/>
              <a:gd name="T8" fmla="*/ 62 w 342"/>
              <a:gd name="T9" fmla="*/ 71 h 298"/>
              <a:gd name="T10" fmla="*/ 56 w 342"/>
              <a:gd name="T11" fmla="*/ 59 h 298"/>
              <a:gd name="T12" fmla="*/ 35 w 342"/>
              <a:gd name="T13" fmla="*/ 99 h 298"/>
              <a:gd name="T14" fmla="*/ 62 w 342"/>
              <a:gd name="T15" fmla="*/ 84 h 298"/>
              <a:gd name="T16" fmla="*/ 243 w 342"/>
              <a:gd name="T17" fmla="*/ 175 h 298"/>
              <a:gd name="T18" fmla="*/ 173 w 342"/>
              <a:gd name="T19" fmla="*/ 146 h 298"/>
              <a:gd name="T20" fmla="*/ 227 w 342"/>
              <a:gd name="T21" fmla="*/ 169 h 298"/>
              <a:gd name="T22" fmla="*/ 234 w 342"/>
              <a:gd name="T23" fmla="*/ 135 h 298"/>
              <a:gd name="T24" fmla="*/ 231 w 342"/>
              <a:gd name="T25" fmla="*/ 125 h 298"/>
              <a:gd name="T26" fmla="*/ 245 w 342"/>
              <a:gd name="T27" fmla="*/ 113 h 298"/>
              <a:gd name="T28" fmla="*/ 288 w 342"/>
              <a:gd name="T29" fmla="*/ 141 h 298"/>
              <a:gd name="T30" fmla="*/ 308 w 342"/>
              <a:gd name="T31" fmla="*/ 51 h 298"/>
              <a:gd name="T32" fmla="*/ 260 w 342"/>
              <a:gd name="T33" fmla="*/ 44 h 298"/>
              <a:gd name="T34" fmla="*/ 229 w 342"/>
              <a:gd name="T35" fmla="*/ 46 h 298"/>
              <a:gd name="T36" fmla="*/ 211 w 342"/>
              <a:gd name="T37" fmla="*/ 42 h 298"/>
              <a:gd name="T38" fmla="*/ 186 w 342"/>
              <a:gd name="T39" fmla="*/ 69 h 298"/>
              <a:gd name="T40" fmla="*/ 178 w 342"/>
              <a:gd name="T41" fmla="*/ 70 h 298"/>
              <a:gd name="T42" fmla="*/ 163 w 342"/>
              <a:gd name="T43" fmla="*/ 56 h 298"/>
              <a:gd name="T44" fmla="*/ 163 w 342"/>
              <a:gd name="T45" fmla="*/ 84 h 298"/>
              <a:gd name="T46" fmla="*/ 185 w 342"/>
              <a:gd name="T47" fmla="*/ 87 h 298"/>
              <a:gd name="T48" fmla="*/ 176 w 342"/>
              <a:gd name="T49" fmla="*/ 98 h 298"/>
              <a:gd name="T50" fmla="*/ 173 w 342"/>
              <a:gd name="T51" fmla="*/ 146 h 298"/>
              <a:gd name="T52" fmla="*/ 262 w 342"/>
              <a:gd name="T53" fmla="*/ 262 h 298"/>
              <a:gd name="T54" fmla="*/ 307 w 342"/>
              <a:gd name="T55" fmla="*/ 218 h 298"/>
              <a:gd name="T56" fmla="*/ 46 w 342"/>
              <a:gd name="T57" fmla="*/ 124 h 298"/>
              <a:gd name="T58" fmla="*/ 35 w 342"/>
              <a:gd name="T59" fmla="*/ 117 h 298"/>
              <a:gd name="T60" fmla="*/ 342 w 342"/>
              <a:gd name="T61" fmla="*/ 0 h 298"/>
              <a:gd name="T62" fmla="*/ 0 w 342"/>
              <a:gd name="T63" fmla="*/ 298 h 298"/>
              <a:gd name="T64" fmla="*/ 342 w 342"/>
              <a:gd name="T65" fmla="*/ 0 h 298"/>
              <a:gd name="T66" fmla="*/ 22 w 342"/>
              <a:gd name="T67" fmla="*/ 275 h 298"/>
              <a:gd name="T68" fmla="*/ 320 w 342"/>
              <a:gd name="T69" fmla="*/ 24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42" h="298">
                <a:moveTo>
                  <a:pt x="57" y="246"/>
                </a:moveTo>
                <a:cubicBezTo>
                  <a:pt x="47" y="231"/>
                  <a:pt x="69" y="218"/>
                  <a:pt x="79" y="208"/>
                </a:cubicBezTo>
                <a:cubicBezTo>
                  <a:pt x="85" y="203"/>
                  <a:pt x="120" y="170"/>
                  <a:pt x="104" y="163"/>
                </a:cubicBezTo>
                <a:cubicBezTo>
                  <a:pt x="95" y="159"/>
                  <a:pt x="63" y="131"/>
                  <a:pt x="52" y="138"/>
                </a:cubicBezTo>
                <a:cubicBezTo>
                  <a:pt x="49" y="140"/>
                  <a:pt x="40" y="142"/>
                  <a:pt x="35" y="142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40" y="176"/>
                  <a:pt x="52" y="180"/>
                  <a:pt x="52" y="189"/>
                </a:cubicBezTo>
                <a:cubicBezTo>
                  <a:pt x="52" y="204"/>
                  <a:pt x="34" y="243"/>
                  <a:pt x="57" y="246"/>
                </a:cubicBezTo>
                <a:close/>
                <a:moveTo>
                  <a:pt x="62" y="84"/>
                </a:moveTo>
                <a:cubicBezTo>
                  <a:pt x="66" y="81"/>
                  <a:pt x="55" y="72"/>
                  <a:pt x="62" y="71"/>
                </a:cubicBezTo>
                <a:cubicBezTo>
                  <a:pt x="64" y="70"/>
                  <a:pt x="86" y="83"/>
                  <a:pt x="86" y="81"/>
                </a:cubicBezTo>
                <a:cubicBezTo>
                  <a:pt x="86" y="76"/>
                  <a:pt x="62" y="62"/>
                  <a:pt x="56" y="59"/>
                </a:cubicBezTo>
                <a:cubicBezTo>
                  <a:pt x="39" y="49"/>
                  <a:pt x="43" y="64"/>
                  <a:pt x="35" y="72"/>
                </a:cubicBezTo>
                <a:cubicBezTo>
                  <a:pt x="35" y="99"/>
                  <a:pt x="35" y="99"/>
                  <a:pt x="35" y="99"/>
                </a:cubicBezTo>
                <a:cubicBezTo>
                  <a:pt x="35" y="97"/>
                  <a:pt x="41" y="96"/>
                  <a:pt x="43" y="95"/>
                </a:cubicBezTo>
                <a:cubicBezTo>
                  <a:pt x="48" y="89"/>
                  <a:pt x="56" y="89"/>
                  <a:pt x="62" y="84"/>
                </a:cubicBezTo>
                <a:close/>
                <a:moveTo>
                  <a:pt x="240" y="199"/>
                </a:moveTo>
                <a:cubicBezTo>
                  <a:pt x="247" y="195"/>
                  <a:pt x="245" y="178"/>
                  <a:pt x="243" y="175"/>
                </a:cubicBezTo>
                <a:cubicBezTo>
                  <a:pt x="240" y="179"/>
                  <a:pt x="234" y="202"/>
                  <a:pt x="240" y="199"/>
                </a:cubicBezTo>
                <a:close/>
                <a:moveTo>
                  <a:pt x="173" y="146"/>
                </a:moveTo>
                <a:cubicBezTo>
                  <a:pt x="187" y="152"/>
                  <a:pt x="187" y="228"/>
                  <a:pt x="210" y="208"/>
                </a:cubicBezTo>
                <a:cubicBezTo>
                  <a:pt x="223" y="197"/>
                  <a:pt x="226" y="183"/>
                  <a:pt x="227" y="169"/>
                </a:cubicBezTo>
                <a:cubicBezTo>
                  <a:pt x="227" y="161"/>
                  <a:pt x="250" y="142"/>
                  <a:pt x="248" y="137"/>
                </a:cubicBezTo>
                <a:cubicBezTo>
                  <a:pt x="246" y="134"/>
                  <a:pt x="234" y="143"/>
                  <a:pt x="234" y="135"/>
                </a:cubicBezTo>
                <a:cubicBezTo>
                  <a:pt x="233" y="129"/>
                  <a:pt x="217" y="118"/>
                  <a:pt x="220" y="114"/>
                </a:cubicBezTo>
                <a:cubicBezTo>
                  <a:pt x="225" y="108"/>
                  <a:pt x="231" y="125"/>
                  <a:pt x="231" y="125"/>
                </a:cubicBezTo>
                <a:cubicBezTo>
                  <a:pt x="235" y="135"/>
                  <a:pt x="238" y="133"/>
                  <a:pt x="247" y="131"/>
                </a:cubicBezTo>
                <a:cubicBezTo>
                  <a:pt x="267" y="126"/>
                  <a:pt x="250" y="119"/>
                  <a:pt x="245" y="113"/>
                </a:cubicBezTo>
                <a:cubicBezTo>
                  <a:pt x="238" y="104"/>
                  <a:pt x="267" y="114"/>
                  <a:pt x="269" y="114"/>
                </a:cubicBezTo>
                <a:cubicBezTo>
                  <a:pt x="280" y="114"/>
                  <a:pt x="282" y="142"/>
                  <a:pt x="288" y="141"/>
                </a:cubicBezTo>
                <a:cubicBezTo>
                  <a:pt x="292" y="140"/>
                  <a:pt x="302" y="130"/>
                  <a:pt x="308" y="124"/>
                </a:cubicBezTo>
                <a:cubicBezTo>
                  <a:pt x="308" y="51"/>
                  <a:pt x="308" y="51"/>
                  <a:pt x="308" y="51"/>
                </a:cubicBezTo>
                <a:cubicBezTo>
                  <a:pt x="303" y="51"/>
                  <a:pt x="293" y="52"/>
                  <a:pt x="289" y="52"/>
                </a:cubicBezTo>
                <a:cubicBezTo>
                  <a:pt x="284" y="52"/>
                  <a:pt x="259" y="54"/>
                  <a:pt x="260" y="44"/>
                </a:cubicBezTo>
                <a:cubicBezTo>
                  <a:pt x="260" y="43"/>
                  <a:pt x="225" y="54"/>
                  <a:pt x="222" y="53"/>
                </a:cubicBezTo>
                <a:cubicBezTo>
                  <a:pt x="217" y="52"/>
                  <a:pt x="230" y="46"/>
                  <a:pt x="229" y="46"/>
                </a:cubicBezTo>
                <a:cubicBezTo>
                  <a:pt x="230" y="44"/>
                  <a:pt x="229" y="43"/>
                  <a:pt x="227" y="42"/>
                </a:cubicBezTo>
                <a:cubicBezTo>
                  <a:pt x="211" y="42"/>
                  <a:pt x="211" y="42"/>
                  <a:pt x="211" y="42"/>
                </a:cubicBezTo>
                <a:cubicBezTo>
                  <a:pt x="196" y="45"/>
                  <a:pt x="178" y="52"/>
                  <a:pt x="175" y="57"/>
                </a:cubicBezTo>
                <a:cubicBezTo>
                  <a:pt x="179" y="52"/>
                  <a:pt x="186" y="69"/>
                  <a:pt x="186" y="69"/>
                </a:cubicBezTo>
                <a:cubicBezTo>
                  <a:pt x="188" y="69"/>
                  <a:pt x="199" y="49"/>
                  <a:pt x="204" y="57"/>
                </a:cubicBezTo>
                <a:cubicBezTo>
                  <a:pt x="210" y="67"/>
                  <a:pt x="184" y="72"/>
                  <a:pt x="178" y="70"/>
                </a:cubicBezTo>
                <a:cubicBezTo>
                  <a:pt x="175" y="68"/>
                  <a:pt x="169" y="77"/>
                  <a:pt x="167" y="75"/>
                </a:cubicBezTo>
                <a:cubicBezTo>
                  <a:pt x="163" y="71"/>
                  <a:pt x="165" y="57"/>
                  <a:pt x="163" y="56"/>
                </a:cubicBezTo>
                <a:cubicBezTo>
                  <a:pt x="157" y="53"/>
                  <a:pt x="153" y="71"/>
                  <a:pt x="152" y="72"/>
                </a:cubicBezTo>
                <a:cubicBezTo>
                  <a:pt x="151" y="74"/>
                  <a:pt x="170" y="80"/>
                  <a:pt x="163" y="84"/>
                </a:cubicBezTo>
                <a:cubicBezTo>
                  <a:pt x="161" y="85"/>
                  <a:pt x="143" y="83"/>
                  <a:pt x="146" y="92"/>
                </a:cubicBezTo>
                <a:cubicBezTo>
                  <a:pt x="150" y="106"/>
                  <a:pt x="181" y="77"/>
                  <a:pt x="185" y="87"/>
                </a:cubicBezTo>
                <a:cubicBezTo>
                  <a:pt x="188" y="95"/>
                  <a:pt x="220" y="85"/>
                  <a:pt x="226" y="83"/>
                </a:cubicBezTo>
                <a:cubicBezTo>
                  <a:pt x="220" y="109"/>
                  <a:pt x="194" y="103"/>
                  <a:pt x="176" y="98"/>
                </a:cubicBezTo>
                <a:cubicBezTo>
                  <a:pt x="159" y="93"/>
                  <a:pt x="141" y="110"/>
                  <a:pt x="140" y="127"/>
                </a:cubicBezTo>
                <a:cubicBezTo>
                  <a:pt x="139" y="155"/>
                  <a:pt x="159" y="140"/>
                  <a:pt x="173" y="146"/>
                </a:cubicBezTo>
                <a:close/>
                <a:moveTo>
                  <a:pt x="269" y="243"/>
                </a:moveTo>
                <a:cubicBezTo>
                  <a:pt x="262" y="246"/>
                  <a:pt x="261" y="258"/>
                  <a:pt x="262" y="262"/>
                </a:cubicBezTo>
                <a:cubicBezTo>
                  <a:pt x="307" y="262"/>
                  <a:pt x="307" y="262"/>
                  <a:pt x="307" y="262"/>
                </a:cubicBezTo>
                <a:cubicBezTo>
                  <a:pt x="307" y="218"/>
                  <a:pt x="307" y="218"/>
                  <a:pt x="307" y="218"/>
                </a:cubicBezTo>
                <a:cubicBezTo>
                  <a:pt x="296" y="225"/>
                  <a:pt x="286" y="237"/>
                  <a:pt x="269" y="243"/>
                </a:cubicBezTo>
                <a:close/>
                <a:moveTo>
                  <a:pt x="46" y="124"/>
                </a:moveTo>
                <a:cubicBezTo>
                  <a:pt x="46" y="119"/>
                  <a:pt x="37" y="115"/>
                  <a:pt x="35" y="111"/>
                </a:cubicBezTo>
                <a:cubicBezTo>
                  <a:pt x="35" y="117"/>
                  <a:pt x="35" y="117"/>
                  <a:pt x="35" y="117"/>
                </a:cubicBezTo>
                <a:cubicBezTo>
                  <a:pt x="38" y="121"/>
                  <a:pt x="46" y="124"/>
                  <a:pt x="46" y="124"/>
                </a:cubicBezTo>
                <a:close/>
                <a:moveTo>
                  <a:pt x="34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98"/>
                  <a:pt x="0" y="298"/>
                  <a:pt x="0" y="298"/>
                </a:cubicBezTo>
                <a:cubicBezTo>
                  <a:pt x="342" y="298"/>
                  <a:pt x="342" y="298"/>
                  <a:pt x="342" y="298"/>
                </a:cubicBezTo>
                <a:lnTo>
                  <a:pt x="342" y="0"/>
                </a:lnTo>
                <a:close/>
                <a:moveTo>
                  <a:pt x="320" y="275"/>
                </a:moveTo>
                <a:cubicBezTo>
                  <a:pt x="22" y="275"/>
                  <a:pt x="22" y="275"/>
                  <a:pt x="22" y="275"/>
                </a:cubicBezTo>
                <a:cubicBezTo>
                  <a:pt x="22" y="24"/>
                  <a:pt x="22" y="24"/>
                  <a:pt x="22" y="24"/>
                </a:cubicBezTo>
                <a:cubicBezTo>
                  <a:pt x="320" y="24"/>
                  <a:pt x="320" y="24"/>
                  <a:pt x="320" y="24"/>
                </a:cubicBezTo>
                <a:lnTo>
                  <a:pt x="320" y="275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black"/>
              </a:solidFill>
              <a:latin typeface="PT Sans"/>
              <a:ea typeface="+mn-ea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 bwMode="auto">
          <a:xfrm rot="13500000">
            <a:off x="7047707" y="1996281"/>
            <a:ext cx="1181100" cy="1179513"/>
          </a:xfrm>
          <a:prstGeom prst="rect">
            <a:avLst/>
          </a:prstGeom>
          <a:solidFill>
            <a:srgbClr val="5BBBD4"/>
          </a:solidFill>
          <a:ln w="31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PT Sans"/>
              <a:ea typeface="+mn-ea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7316788" y="2106613"/>
            <a:ext cx="642937" cy="633412"/>
          </a:xfrm>
          <a:custGeom>
            <a:avLst/>
            <a:gdLst>
              <a:gd name="T0" fmla="*/ 200 w 215"/>
              <a:gd name="T1" fmla="*/ 119 h 213"/>
              <a:gd name="T2" fmla="*/ 214 w 215"/>
              <a:gd name="T3" fmla="*/ 103 h 213"/>
              <a:gd name="T4" fmla="*/ 196 w 215"/>
              <a:gd name="T5" fmla="*/ 84 h 213"/>
              <a:gd name="T6" fmla="*/ 196 w 215"/>
              <a:gd name="T7" fmla="*/ 85 h 213"/>
              <a:gd name="T8" fmla="*/ 149 w 215"/>
              <a:gd name="T9" fmla="*/ 81 h 213"/>
              <a:gd name="T10" fmla="*/ 151 w 215"/>
              <a:gd name="T11" fmla="*/ 62 h 213"/>
              <a:gd name="T12" fmla="*/ 167 w 215"/>
              <a:gd name="T13" fmla="*/ 18 h 213"/>
              <a:gd name="T14" fmla="*/ 156 w 215"/>
              <a:gd name="T15" fmla="*/ 1 h 213"/>
              <a:gd name="T16" fmla="*/ 140 w 215"/>
              <a:gd name="T17" fmla="*/ 15 h 213"/>
              <a:gd name="T18" fmla="*/ 125 w 215"/>
              <a:gd name="T19" fmla="*/ 40 h 213"/>
              <a:gd name="T20" fmla="*/ 92 w 215"/>
              <a:gd name="T21" fmla="*/ 72 h 213"/>
              <a:gd name="T22" fmla="*/ 46 w 215"/>
              <a:gd name="T23" fmla="*/ 99 h 213"/>
              <a:gd name="T24" fmla="*/ 8 w 215"/>
              <a:gd name="T25" fmla="*/ 102 h 213"/>
              <a:gd name="T26" fmla="*/ 0 w 215"/>
              <a:gd name="T27" fmla="*/ 145 h 213"/>
              <a:gd name="T28" fmla="*/ 8 w 215"/>
              <a:gd name="T29" fmla="*/ 189 h 213"/>
              <a:gd name="T30" fmla="*/ 58 w 215"/>
              <a:gd name="T31" fmla="*/ 193 h 213"/>
              <a:gd name="T32" fmla="*/ 118 w 215"/>
              <a:gd name="T33" fmla="*/ 208 h 213"/>
              <a:gd name="T34" fmla="*/ 175 w 215"/>
              <a:gd name="T35" fmla="*/ 209 h 213"/>
              <a:gd name="T36" fmla="*/ 176 w 215"/>
              <a:gd name="T37" fmla="*/ 208 h 213"/>
              <a:gd name="T38" fmla="*/ 187 w 215"/>
              <a:gd name="T39" fmla="*/ 196 h 213"/>
              <a:gd name="T40" fmla="*/ 184 w 215"/>
              <a:gd name="T41" fmla="*/ 184 h 213"/>
              <a:gd name="T42" fmla="*/ 187 w 215"/>
              <a:gd name="T43" fmla="*/ 183 h 213"/>
              <a:gd name="T44" fmla="*/ 203 w 215"/>
              <a:gd name="T45" fmla="*/ 167 h 213"/>
              <a:gd name="T46" fmla="*/ 197 w 215"/>
              <a:gd name="T47" fmla="*/ 152 h 213"/>
              <a:gd name="T48" fmla="*/ 214 w 215"/>
              <a:gd name="T49" fmla="*/ 137 h 213"/>
              <a:gd name="T50" fmla="*/ 200 w 215"/>
              <a:gd name="T51" fmla="*/ 119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15" h="213">
                <a:moveTo>
                  <a:pt x="200" y="119"/>
                </a:moveTo>
                <a:cubicBezTo>
                  <a:pt x="208" y="118"/>
                  <a:pt x="214" y="113"/>
                  <a:pt x="214" y="103"/>
                </a:cubicBezTo>
                <a:cubicBezTo>
                  <a:pt x="214" y="92"/>
                  <a:pt x="206" y="85"/>
                  <a:pt x="196" y="84"/>
                </a:cubicBezTo>
                <a:cubicBezTo>
                  <a:pt x="196" y="85"/>
                  <a:pt x="196" y="85"/>
                  <a:pt x="196" y="85"/>
                </a:cubicBezTo>
                <a:cubicBezTo>
                  <a:pt x="183" y="83"/>
                  <a:pt x="162" y="82"/>
                  <a:pt x="149" y="81"/>
                </a:cubicBezTo>
                <a:cubicBezTo>
                  <a:pt x="147" y="73"/>
                  <a:pt x="148" y="70"/>
                  <a:pt x="151" y="62"/>
                </a:cubicBezTo>
                <a:cubicBezTo>
                  <a:pt x="163" y="49"/>
                  <a:pt x="169" y="36"/>
                  <a:pt x="167" y="18"/>
                </a:cubicBezTo>
                <a:cubicBezTo>
                  <a:pt x="167" y="12"/>
                  <a:pt x="161" y="2"/>
                  <a:pt x="156" y="1"/>
                </a:cubicBezTo>
                <a:cubicBezTo>
                  <a:pt x="148" y="0"/>
                  <a:pt x="146" y="6"/>
                  <a:pt x="140" y="15"/>
                </a:cubicBezTo>
                <a:cubicBezTo>
                  <a:pt x="134" y="25"/>
                  <a:pt x="132" y="28"/>
                  <a:pt x="125" y="40"/>
                </a:cubicBezTo>
                <a:cubicBezTo>
                  <a:pt x="118" y="51"/>
                  <a:pt x="117" y="54"/>
                  <a:pt x="92" y="72"/>
                </a:cubicBezTo>
                <a:cubicBezTo>
                  <a:pt x="69" y="88"/>
                  <a:pt x="72" y="94"/>
                  <a:pt x="46" y="99"/>
                </a:cubicBezTo>
                <a:cubicBezTo>
                  <a:pt x="41" y="99"/>
                  <a:pt x="27" y="102"/>
                  <a:pt x="8" y="102"/>
                </a:cubicBezTo>
                <a:cubicBezTo>
                  <a:pt x="4" y="102"/>
                  <a:pt x="0" y="112"/>
                  <a:pt x="0" y="145"/>
                </a:cubicBezTo>
                <a:cubicBezTo>
                  <a:pt x="0" y="179"/>
                  <a:pt x="4" y="189"/>
                  <a:pt x="8" y="189"/>
                </a:cubicBezTo>
                <a:cubicBezTo>
                  <a:pt x="29" y="189"/>
                  <a:pt x="46" y="190"/>
                  <a:pt x="58" y="193"/>
                </a:cubicBezTo>
                <a:cubicBezTo>
                  <a:pt x="76" y="201"/>
                  <a:pt x="100" y="206"/>
                  <a:pt x="118" y="208"/>
                </a:cubicBezTo>
                <a:cubicBezTo>
                  <a:pt x="151" y="213"/>
                  <a:pt x="165" y="211"/>
                  <a:pt x="175" y="209"/>
                </a:cubicBezTo>
                <a:cubicBezTo>
                  <a:pt x="176" y="208"/>
                  <a:pt x="176" y="208"/>
                  <a:pt x="176" y="208"/>
                </a:cubicBezTo>
                <a:cubicBezTo>
                  <a:pt x="181" y="207"/>
                  <a:pt x="185" y="203"/>
                  <a:pt x="187" y="196"/>
                </a:cubicBezTo>
                <a:cubicBezTo>
                  <a:pt x="189" y="190"/>
                  <a:pt x="188" y="186"/>
                  <a:pt x="184" y="184"/>
                </a:cubicBezTo>
                <a:cubicBezTo>
                  <a:pt x="187" y="183"/>
                  <a:pt x="187" y="183"/>
                  <a:pt x="187" y="183"/>
                </a:cubicBezTo>
                <a:cubicBezTo>
                  <a:pt x="196" y="182"/>
                  <a:pt x="202" y="177"/>
                  <a:pt x="203" y="167"/>
                </a:cubicBezTo>
                <a:cubicBezTo>
                  <a:pt x="204" y="159"/>
                  <a:pt x="202" y="154"/>
                  <a:pt x="197" y="152"/>
                </a:cubicBezTo>
                <a:cubicBezTo>
                  <a:pt x="206" y="152"/>
                  <a:pt x="213" y="148"/>
                  <a:pt x="214" y="137"/>
                </a:cubicBezTo>
                <a:cubicBezTo>
                  <a:pt x="215" y="127"/>
                  <a:pt x="209" y="120"/>
                  <a:pt x="200" y="119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black"/>
              </a:solidFill>
              <a:latin typeface="PT Sans"/>
              <a:ea typeface="+mn-ea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 rot="13500000">
            <a:off x="10059194" y="1996282"/>
            <a:ext cx="1181100" cy="1179512"/>
          </a:xfrm>
          <a:prstGeom prst="rect">
            <a:avLst/>
          </a:prstGeom>
          <a:solidFill>
            <a:srgbClr val="5BBBD4"/>
          </a:solidFill>
          <a:ln w="317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white"/>
              </a:solidFill>
              <a:latin typeface="PT Sans"/>
              <a:ea typeface="+mn-ea"/>
            </a:endParaRPr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352088" y="2227263"/>
            <a:ext cx="595312" cy="647700"/>
          </a:xfrm>
          <a:custGeom>
            <a:avLst/>
            <a:gdLst>
              <a:gd name="T0" fmla="*/ 175 w 269"/>
              <a:gd name="T1" fmla="*/ 54 h 292"/>
              <a:gd name="T2" fmla="*/ 104 w 269"/>
              <a:gd name="T3" fmla="*/ 50 h 292"/>
              <a:gd name="T4" fmla="*/ 34 w 269"/>
              <a:gd name="T5" fmla="*/ 153 h 292"/>
              <a:gd name="T6" fmla="*/ 4 w 269"/>
              <a:gd name="T7" fmla="*/ 155 h 292"/>
              <a:gd name="T8" fmla="*/ 95 w 269"/>
              <a:gd name="T9" fmla="*/ 21 h 292"/>
              <a:gd name="T10" fmla="*/ 197 w 269"/>
              <a:gd name="T11" fmla="*/ 31 h 292"/>
              <a:gd name="T12" fmla="*/ 226 w 269"/>
              <a:gd name="T13" fmla="*/ 0 h 292"/>
              <a:gd name="T14" fmla="*/ 233 w 269"/>
              <a:gd name="T15" fmla="*/ 86 h 292"/>
              <a:gd name="T16" fmla="*/ 142 w 269"/>
              <a:gd name="T17" fmla="*/ 89 h 292"/>
              <a:gd name="T18" fmla="*/ 175 w 269"/>
              <a:gd name="T19" fmla="*/ 54 h 292"/>
              <a:gd name="T20" fmla="*/ 174 w 269"/>
              <a:gd name="T21" fmla="*/ 271 h 292"/>
              <a:gd name="T22" fmla="*/ 135 w 269"/>
              <a:gd name="T23" fmla="*/ 277 h 292"/>
              <a:gd name="T24" fmla="*/ 73 w 269"/>
              <a:gd name="T25" fmla="*/ 261 h 292"/>
              <a:gd name="T26" fmla="*/ 44 w 269"/>
              <a:gd name="T27" fmla="*/ 292 h 292"/>
              <a:gd name="T28" fmla="*/ 36 w 269"/>
              <a:gd name="T29" fmla="*/ 206 h 292"/>
              <a:gd name="T30" fmla="*/ 127 w 269"/>
              <a:gd name="T31" fmla="*/ 203 h 292"/>
              <a:gd name="T32" fmla="*/ 94 w 269"/>
              <a:gd name="T33" fmla="*/ 238 h 292"/>
              <a:gd name="T34" fmla="*/ 165 w 269"/>
              <a:gd name="T35" fmla="*/ 242 h 292"/>
              <a:gd name="T36" fmla="*/ 235 w 269"/>
              <a:gd name="T37" fmla="*/ 140 h 292"/>
              <a:gd name="T38" fmla="*/ 265 w 269"/>
              <a:gd name="T39" fmla="*/ 138 h 292"/>
              <a:gd name="T40" fmla="*/ 174 w 269"/>
              <a:gd name="T41" fmla="*/ 271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69" h="292">
                <a:moveTo>
                  <a:pt x="175" y="54"/>
                </a:moveTo>
                <a:cubicBezTo>
                  <a:pt x="153" y="44"/>
                  <a:pt x="128" y="43"/>
                  <a:pt x="104" y="50"/>
                </a:cubicBezTo>
                <a:cubicBezTo>
                  <a:pt x="60" y="64"/>
                  <a:pt x="31" y="106"/>
                  <a:pt x="34" y="153"/>
                </a:cubicBezTo>
                <a:cubicBezTo>
                  <a:pt x="4" y="155"/>
                  <a:pt x="4" y="155"/>
                  <a:pt x="4" y="155"/>
                </a:cubicBezTo>
                <a:cubicBezTo>
                  <a:pt x="0" y="94"/>
                  <a:pt x="38" y="40"/>
                  <a:pt x="95" y="21"/>
                </a:cubicBezTo>
                <a:cubicBezTo>
                  <a:pt x="129" y="11"/>
                  <a:pt x="166" y="14"/>
                  <a:pt x="197" y="31"/>
                </a:cubicBezTo>
                <a:cubicBezTo>
                  <a:pt x="226" y="0"/>
                  <a:pt x="226" y="0"/>
                  <a:pt x="226" y="0"/>
                </a:cubicBezTo>
                <a:cubicBezTo>
                  <a:pt x="233" y="86"/>
                  <a:pt x="233" y="86"/>
                  <a:pt x="233" y="86"/>
                </a:cubicBezTo>
                <a:cubicBezTo>
                  <a:pt x="142" y="89"/>
                  <a:pt x="142" y="89"/>
                  <a:pt x="142" y="89"/>
                </a:cubicBezTo>
                <a:lnTo>
                  <a:pt x="175" y="54"/>
                </a:lnTo>
                <a:close/>
                <a:moveTo>
                  <a:pt x="174" y="271"/>
                </a:moveTo>
                <a:cubicBezTo>
                  <a:pt x="161" y="275"/>
                  <a:pt x="148" y="277"/>
                  <a:pt x="135" y="277"/>
                </a:cubicBezTo>
                <a:cubicBezTo>
                  <a:pt x="113" y="277"/>
                  <a:pt x="92" y="271"/>
                  <a:pt x="73" y="261"/>
                </a:cubicBezTo>
                <a:cubicBezTo>
                  <a:pt x="44" y="292"/>
                  <a:pt x="44" y="292"/>
                  <a:pt x="44" y="292"/>
                </a:cubicBezTo>
                <a:cubicBezTo>
                  <a:pt x="36" y="206"/>
                  <a:pt x="36" y="206"/>
                  <a:pt x="36" y="206"/>
                </a:cubicBezTo>
                <a:cubicBezTo>
                  <a:pt x="127" y="203"/>
                  <a:pt x="127" y="203"/>
                  <a:pt x="127" y="203"/>
                </a:cubicBezTo>
                <a:cubicBezTo>
                  <a:pt x="94" y="238"/>
                  <a:pt x="94" y="238"/>
                  <a:pt x="94" y="238"/>
                </a:cubicBezTo>
                <a:cubicBezTo>
                  <a:pt x="116" y="248"/>
                  <a:pt x="142" y="249"/>
                  <a:pt x="165" y="242"/>
                </a:cubicBezTo>
                <a:cubicBezTo>
                  <a:pt x="209" y="228"/>
                  <a:pt x="238" y="186"/>
                  <a:pt x="235" y="140"/>
                </a:cubicBezTo>
                <a:cubicBezTo>
                  <a:pt x="265" y="138"/>
                  <a:pt x="265" y="138"/>
                  <a:pt x="265" y="138"/>
                </a:cubicBezTo>
                <a:cubicBezTo>
                  <a:pt x="269" y="198"/>
                  <a:pt x="232" y="253"/>
                  <a:pt x="174" y="271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/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>
              <a:solidFill>
                <a:prstClr val="black"/>
              </a:solidFill>
              <a:latin typeface="PT Sans"/>
              <a:ea typeface="+mn-ea"/>
            </a:endParaRPr>
          </a:p>
        </p:txBody>
      </p:sp>
      <p:grpSp>
        <p:nvGrpSpPr>
          <p:cNvPr id="11279" name="组合 22出自【趣你的PPT】(微信:qunideppt)：最优质的PPT资源库"/>
          <p:cNvGrpSpPr>
            <a:grpSpLocks/>
          </p:cNvGrpSpPr>
          <p:nvPr/>
        </p:nvGrpSpPr>
        <p:grpSpPr bwMode="auto">
          <a:xfrm>
            <a:off x="469900" y="4005263"/>
            <a:ext cx="2301875" cy="1350962"/>
            <a:chOff x="1114359" y="4205742"/>
            <a:chExt cx="2302760" cy="1349774"/>
          </a:xfrm>
        </p:grpSpPr>
        <p:sp>
          <p:nvSpPr>
            <p:cNvPr id="1129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114359" y="4531774"/>
              <a:ext cx="2302760" cy="1023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。一不小心，你就能学会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。</a:t>
              </a:r>
            </a:p>
          </p:txBody>
        </p:sp>
        <p:sp>
          <p:nvSpPr>
            <p:cNvPr id="1129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612067" y="4205742"/>
              <a:ext cx="13455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800" b="1">
                <a:solidFill>
                  <a:srgbClr val="262626"/>
                </a:solidFill>
              </a:endParaRPr>
            </a:p>
          </p:txBody>
        </p:sp>
      </p:grpSp>
      <p:grpSp>
        <p:nvGrpSpPr>
          <p:cNvPr id="11280" name="组合 25出自【趣你的PPT】(微信:qunideppt)：最优质的PPT资源库"/>
          <p:cNvGrpSpPr>
            <a:grpSpLocks/>
          </p:cNvGrpSpPr>
          <p:nvPr/>
        </p:nvGrpSpPr>
        <p:grpSpPr bwMode="auto">
          <a:xfrm>
            <a:off x="3498850" y="4005263"/>
            <a:ext cx="2301875" cy="1350962"/>
            <a:chOff x="1114359" y="4205742"/>
            <a:chExt cx="2302760" cy="1349774"/>
          </a:xfrm>
        </p:grpSpPr>
        <p:sp>
          <p:nvSpPr>
            <p:cNvPr id="1129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114359" y="4531774"/>
              <a:ext cx="2302760" cy="1023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。一不小心，你就能学会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。</a:t>
              </a:r>
            </a:p>
          </p:txBody>
        </p:sp>
        <p:sp>
          <p:nvSpPr>
            <p:cNvPr id="1129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612067" y="4205742"/>
              <a:ext cx="13455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800" b="1">
                <a:solidFill>
                  <a:srgbClr val="262626"/>
                </a:solidFill>
              </a:endParaRPr>
            </a:p>
          </p:txBody>
        </p:sp>
      </p:grpSp>
      <p:grpSp>
        <p:nvGrpSpPr>
          <p:cNvPr id="11281" name="组合 28出自【趣你的PPT】(微信:qunideppt)：最优质的PPT资源库"/>
          <p:cNvGrpSpPr>
            <a:grpSpLocks/>
          </p:cNvGrpSpPr>
          <p:nvPr/>
        </p:nvGrpSpPr>
        <p:grpSpPr bwMode="auto">
          <a:xfrm>
            <a:off x="6478588" y="4005263"/>
            <a:ext cx="2301875" cy="1350962"/>
            <a:chOff x="1114359" y="4205742"/>
            <a:chExt cx="2302760" cy="1349774"/>
          </a:xfrm>
        </p:grpSpPr>
        <p:sp>
          <p:nvSpPr>
            <p:cNvPr id="1128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114359" y="4531774"/>
              <a:ext cx="2302760" cy="1023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。一不小心，你就能学会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。</a:t>
              </a:r>
            </a:p>
          </p:txBody>
        </p:sp>
        <p:sp>
          <p:nvSpPr>
            <p:cNvPr id="1128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612067" y="4205742"/>
              <a:ext cx="13455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800" b="1">
                <a:solidFill>
                  <a:srgbClr val="262626"/>
                </a:solidFill>
              </a:endParaRPr>
            </a:p>
          </p:txBody>
        </p:sp>
      </p:grpSp>
      <p:grpSp>
        <p:nvGrpSpPr>
          <p:cNvPr id="11282" name="组合 31出自【趣你的PPT】(微信:qunideppt)：最优质的PPT资源库"/>
          <p:cNvGrpSpPr>
            <a:grpSpLocks/>
          </p:cNvGrpSpPr>
          <p:nvPr/>
        </p:nvGrpSpPr>
        <p:grpSpPr bwMode="auto">
          <a:xfrm>
            <a:off x="9505950" y="4005263"/>
            <a:ext cx="2303463" cy="1350962"/>
            <a:chOff x="1114359" y="4205742"/>
            <a:chExt cx="2302760" cy="1349774"/>
          </a:xfrm>
        </p:grpSpPr>
        <p:sp>
          <p:nvSpPr>
            <p:cNvPr id="1128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114359" y="4531774"/>
              <a:ext cx="2302760" cy="1023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。一不小心，你就能学会</a:t>
              </a: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PPT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。</a:t>
              </a:r>
            </a:p>
          </p:txBody>
        </p:sp>
        <p:sp>
          <p:nvSpPr>
            <p:cNvPr id="1128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612067" y="4205742"/>
              <a:ext cx="13455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sz="1800" b="1">
                <a:solidFill>
                  <a:srgbClr val="262626"/>
                </a:solidFill>
              </a:endParaRPr>
            </a:p>
          </p:txBody>
        </p:sp>
      </p:grpSp>
      <p:sp>
        <p:nvSpPr>
          <p:cNvPr id="35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28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30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1042988" y="2757488"/>
            <a:ext cx="1619250" cy="1620837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2520950" y="2470150"/>
            <a:ext cx="1908175" cy="1908175"/>
          </a:xfrm>
          <a:prstGeom prst="ellipse">
            <a:avLst/>
          </a:prstGeom>
          <a:solidFill>
            <a:srgbClr val="1D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127500" y="2001838"/>
            <a:ext cx="2376488" cy="2376487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flipH="1">
            <a:off x="6113463" y="1749425"/>
            <a:ext cx="2627312" cy="2628900"/>
          </a:xfrm>
          <a:prstGeom prst="ellipse">
            <a:avLst/>
          </a:prstGeom>
          <a:solidFill>
            <a:srgbClr val="1D35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flipH="1">
            <a:off x="8189913" y="1425575"/>
            <a:ext cx="2952750" cy="2952750"/>
          </a:xfrm>
          <a:prstGeom prst="ellipse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11" name="Group 17出自【趣你的PPT】(微信:qunideppt)：最优质的PPT资源库"/>
          <p:cNvGrpSpPr/>
          <p:nvPr/>
        </p:nvGrpSpPr>
        <p:grpSpPr>
          <a:xfrm>
            <a:off x="1604764" y="3227388"/>
            <a:ext cx="478036" cy="629140"/>
            <a:chOff x="5081588" y="1744663"/>
            <a:chExt cx="552450" cy="727075"/>
          </a:xfrm>
          <a:solidFill>
            <a:schemeClr val="bg1"/>
          </a:solidFill>
        </p:grpSpPr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81588" y="1744663"/>
              <a:ext cx="552450" cy="727075"/>
            </a:xfrm>
            <a:custGeom>
              <a:avLst/>
              <a:gdLst>
                <a:gd name="T0" fmla="*/ 884 w 971"/>
                <a:gd name="T1" fmla="*/ 207 h 1283"/>
                <a:gd name="T2" fmla="*/ 715 w 971"/>
                <a:gd name="T3" fmla="*/ 207 h 1283"/>
                <a:gd name="T4" fmla="*/ 715 w 971"/>
                <a:gd name="T5" fmla="*/ 192 h 1283"/>
                <a:gd name="T6" fmla="*/ 673 w 971"/>
                <a:gd name="T7" fmla="*/ 150 h 1283"/>
                <a:gd name="T8" fmla="*/ 578 w 971"/>
                <a:gd name="T9" fmla="*/ 150 h 1283"/>
                <a:gd name="T10" fmla="*/ 589 w 971"/>
                <a:gd name="T11" fmla="*/ 103 h 1283"/>
                <a:gd name="T12" fmla="*/ 485 w 971"/>
                <a:gd name="T13" fmla="*/ 0 h 1283"/>
                <a:gd name="T14" fmla="*/ 382 w 971"/>
                <a:gd name="T15" fmla="*/ 103 h 1283"/>
                <a:gd name="T16" fmla="*/ 393 w 971"/>
                <a:gd name="T17" fmla="*/ 150 h 1283"/>
                <a:gd name="T18" fmla="*/ 297 w 971"/>
                <a:gd name="T19" fmla="*/ 150 h 1283"/>
                <a:gd name="T20" fmla="*/ 255 w 971"/>
                <a:gd name="T21" fmla="*/ 192 h 1283"/>
                <a:gd name="T22" fmla="*/ 255 w 971"/>
                <a:gd name="T23" fmla="*/ 207 h 1283"/>
                <a:gd name="T24" fmla="*/ 87 w 971"/>
                <a:gd name="T25" fmla="*/ 207 h 1283"/>
                <a:gd name="T26" fmla="*/ 0 w 971"/>
                <a:gd name="T27" fmla="*/ 294 h 1283"/>
                <a:gd name="T28" fmla="*/ 0 w 971"/>
                <a:gd name="T29" fmla="*/ 1196 h 1283"/>
                <a:gd name="T30" fmla="*/ 87 w 971"/>
                <a:gd name="T31" fmla="*/ 1283 h 1283"/>
                <a:gd name="T32" fmla="*/ 884 w 971"/>
                <a:gd name="T33" fmla="*/ 1283 h 1283"/>
                <a:gd name="T34" fmla="*/ 971 w 971"/>
                <a:gd name="T35" fmla="*/ 1196 h 1283"/>
                <a:gd name="T36" fmla="*/ 971 w 971"/>
                <a:gd name="T37" fmla="*/ 294 h 1283"/>
                <a:gd name="T38" fmla="*/ 884 w 971"/>
                <a:gd name="T39" fmla="*/ 207 h 1283"/>
                <a:gd name="T40" fmla="*/ 485 w 971"/>
                <a:gd name="T41" fmla="*/ 59 h 1283"/>
                <a:gd name="T42" fmla="*/ 530 w 971"/>
                <a:gd name="T43" fmla="*/ 103 h 1283"/>
                <a:gd name="T44" fmla="*/ 485 w 971"/>
                <a:gd name="T45" fmla="*/ 148 h 1283"/>
                <a:gd name="T46" fmla="*/ 441 w 971"/>
                <a:gd name="T47" fmla="*/ 103 h 1283"/>
                <a:gd name="T48" fmla="*/ 485 w 971"/>
                <a:gd name="T49" fmla="*/ 59 h 1283"/>
                <a:gd name="T50" fmla="*/ 825 w 971"/>
                <a:gd name="T51" fmla="*/ 921 h 1283"/>
                <a:gd name="T52" fmla="*/ 659 w 971"/>
                <a:gd name="T53" fmla="*/ 921 h 1283"/>
                <a:gd name="T54" fmla="*/ 659 w 971"/>
                <a:gd name="T55" fmla="*/ 1087 h 1283"/>
                <a:gd name="T56" fmla="*/ 146 w 971"/>
                <a:gd name="T57" fmla="*/ 1087 h 1283"/>
                <a:gd name="T58" fmla="*/ 146 w 971"/>
                <a:gd name="T59" fmla="*/ 275 h 1283"/>
                <a:gd name="T60" fmla="*/ 255 w 971"/>
                <a:gd name="T61" fmla="*/ 275 h 1283"/>
                <a:gd name="T62" fmla="*/ 255 w 971"/>
                <a:gd name="T63" fmla="*/ 290 h 1283"/>
                <a:gd name="T64" fmla="*/ 297 w 971"/>
                <a:gd name="T65" fmla="*/ 332 h 1283"/>
                <a:gd name="T66" fmla="*/ 673 w 971"/>
                <a:gd name="T67" fmla="*/ 332 h 1283"/>
                <a:gd name="T68" fmla="*/ 715 w 971"/>
                <a:gd name="T69" fmla="*/ 290 h 1283"/>
                <a:gd name="T70" fmla="*/ 715 w 971"/>
                <a:gd name="T71" fmla="*/ 275 h 1283"/>
                <a:gd name="T72" fmla="*/ 825 w 971"/>
                <a:gd name="T73" fmla="*/ 275 h 1283"/>
                <a:gd name="T74" fmla="*/ 825 w 971"/>
                <a:gd name="T75" fmla="*/ 921 h 1283"/>
                <a:gd name="T76" fmla="*/ 802 w 971"/>
                <a:gd name="T77" fmla="*/ 953 h 1283"/>
                <a:gd name="T78" fmla="*/ 691 w 971"/>
                <a:gd name="T79" fmla="*/ 1065 h 1283"/>
                <a:gd name="T80" fmla="*/ 691 w 971"/>
                <a:gd name="T81" fmla="*/ 953 h 1283"/>
                <a:gd name="T82" fmla="*/ 802 w 971"/>
                <a:gd name="T83" fmla="*/ 953 h 1283"/>
                <a:gd name="T84" fmla="*/ 903 w 971"/>
                <a:gd name="T85" fmla="*/ 1196 h 1283"/>
                <a:gd name="T86" fmla="*/ 884 w 971"/>
                <a:gd name="T87" fmla="*/ 1215 h 1283"/>
                <a:gd name="T88" fmla="*/ 87 w 971"/>
                <a:gd name="T89" fmla="*/ 1215 h 1283"/>
                <a:gd name="T90" fmla="*/ 68 w 971"/>
                <a:gd name="T91" fmla="*/ 1196 h 1283"/>
                <a:gd name="T92" fmla="*/ 68 w 971"/>
                <a:gd name="T93" fmla="*/ 294 h 1283"/>
                <a:gd name="T94" fmla="*/ 87 w 971"/>
                <a:gd name="T95" fmla="*/ 275 h 1283"/>
                <a:gd name="T96" fmla="*/ 114 w 971"/>
                <a:gd name="T97" fmla="*/ 275 h 1283"/>
                <a:gd name="T98" fmla="*/ 114 w 971"/>
                <a:gd name="T99" fmla="*/ 1120 h 1283"/>
                <a:gd name="T100" fmla="*/ 681 w 971"/>
                <a:gd name="T101" fmla="*/ 1120 h 1283"/>
                <a:gd name="T102" fmla="*/ 686 w 971"/>
                <a:gd name="T103" fmla="*/ 1115 h 1283"/>
                <a:gd name="T104" fmla="*/ 852 w 971"/>
                <a:gd name="T105" fmla="*/ 948 h 1283"/>
                <a:gd name="T106" fmla="*/ 857 w 971"/>
                <a:gd name="T107" fmla="*/ 943 h 1283"/>
                <a:gd name="T108" fmla="*/ 857 w 971"/>
                <a:gd name="T109" fmla="*/ 275 h 1283"/>
                <a:gd name="T110" fmla="*/ 884 w 971"/>
                <a:gd name="T111" fmla="*/ 275 h 1283"/>
                <a:gd name="T112" fmla="*/ 903 w 971"/>
                <a:gd name="T113" fmla="*/ 294 h 1283"/>
                <a:gd name="T114" fmla="*/ 903 w 971"/>
                <a:gd name="T115" fmla="*/ 1196 h 1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71" h="1283">
                  <a:moveTo>
                    <a:pt x="884" y="207"/>
                  </a:moveTo>
                  <a:cubicBezTo>
                    <a:pt x="715" y="207"/>
                    <a:pt x="715" y="207"/>
                    <a:pt x="715" y="207"/>
                  </a:cubicBezTo>
                  <a:cubicBezTo>
                    <a:pt x="715" y="192"/>
                    <a:pt x="715" y="192"/>
                    <a:pt x="715" y="192"/>
                  </a:cubicBezTo>
                  <a:cubicBezTo>
                    <a:pt x="715" y="169"/>
                    <a:pt x="696" y="150"/>
                    <a:pt x="673" y="150"/>
                  </a:cubicBezTo>
                  <a:cubicBezTo>
                    <a:pt x="578" y="150"/>
                    <a:pt x="578" y="150"/>
                    <a:pt x="578" y="150"/>
                  </a:cubicBezTo>
                  <a:cubicBezTo>
                    <a:pt x="585" y="136"/>
                    <a:pt x="589" y="120"/>
                    <a:pt x="589" y="103"/>
                  </a:cubicBezTo>
                  <a:cubicBezTo>
                    <a:pt x="589" y="46"/>
                    <a:pt x="542" y="0"/>
                    <a:pt x="485" y="0"/>
                  </a:cubicBezTo>
                  <a:cubicBezTo>
                    <a:pt x="428" y="0"/>
                    <a:pt x="382" y="46"/>
                    <a:pt x="382" y="103"/>
                  </a:cubicBezTo>
                  <a:cubicBezTo>
                    <a:pt x="382" y="120"/>
                    <a:pt x="386" y="136"/>
                    <a:pt x="393" y="150"/>
                  </a:cubicBezTo>
                  <a:cubicBezTo>
                    <a:pt x="297" y="150"/>
                    <a:pt x="297" y="150"/>
                    <a:pt x="297" y="150"/>
                  </a:cubicBezTo>
                  <a:cubicBezTo>
                    <a:pt x="274" y="150"/>
                    <a:pt x="255" y="169"/>
                    <a:pt x="255" y="192"/>
                  </a:cubicBezTo>
                  <a:cubicBezTo>
                    <a:pt x="255" y="207"/>
                    <a:pt x="255" y="207"/>
                    <a:pt x="255" y="207"/>
                  </a:cubicBezTo>
                  <a:cubicBezTo>
                    <a:pt x="87" y="207"/>
                    <a:pt x="87" y="207"/>
                    <a:pt x="87" y="207"/>
                  </a:cubicBezTo>
                  <a:cubicBezTo>
                    <a:pt x="39" y="207"/>
                    <a:pt x="0" y="246"/>
                    <a:pt x="0" y="294"/>
                  </a:cubicBezTo>
                  <a:cubicBezTo>
                    <a:pt x="0" y="1196"/>
                    <a:pt x="0" y="1196"/>
                    <a:pt x="0" y="1196"/>
                  </a:cubicBezTo>
                  <a:cubicBezTo>
                    <a:pt x="0" y="1244"/>
                    <a:pt x="39" y="1283"/>
                    <a:pt x="87" y="1283"/>
                  </a:cubicBezTo>
                  <a:cubicBezTo>
                    <a:pt x="884" y="1283"/>
                    <a:pt x="884" y="1283"/>
                    <a:pt x="884" y="1283"/>
                  </a:cubicBezTo>
                  <a:cubicBezTo>
                    <a:pt x="932" y="1283"/>
                    <a:pt x="971" y="1244"/>
                    <a:pt x="971" y="1196"/>
                  </a:cubicBezTo>
                  <a:cubicBezTo>
                    <a:pt x="971" y="294"/>
                    <a:pt x="971" y="294"/>
                    <a:pt x="971" y="294"/>
                  </a:cubicBezTo>
                  <a:cubicBezTo>
                    <a:pt x="971" y="246"/>
                    <a:pt x="932" y="207"/>
                    <a:pt x="884" y="207"/>
                  </a:cubicBezTo>
                  <a:close/>
                  <a:moveTo>
                    <a:pt x="485" y="59"/>
                  </a:moveTo>
                  <a:cubicBezTo>
                    <a:pt x="510" y="59"/>
                    <a:pt x="530" y="79"/>
                    <a:pt x="530" y="103"/>
                  </a:cubicBezTo>
                  <a:cubicBezTo>
                    <a:pt x="530" y="128"/>
                    <a:pt x="510" y="148"/>
                    <a:pt x="485" y="148"/>
                  </a:cubicBezTo>
                  <a:cubicBezTo>
                    <a:pt x="461" y="148"/>
                    <a:pt x="441" y="128"/>
                    <a:pt x="441" y="103"/>
                  </a:cubicBezTo>
                  <a:cubicBezTo>
                    <a:pt x="441" y="79"/>
                    <a:pt x="461" y="59"/>
                    <a:pt x="485" y="59"/>
                  </a:cubicBezTo>
                  <a:close/>
                  <a:moveTo>
                    <a:pt x="825" y="921"/>
                  </a:moveTo>
                  <a:cubicBezTo>
                    <a:pt x="659" y="921"/>
                    <a:pt x="659" y="921"/>
                    <a:pt x="659" y="921"/>
                  </a:cubicBezTo>
                  <a:cubicBezTo>
                    <a:pt x="659" y="1087"/>
                    <a:pt x="659" y="1087"/>
                    <a:pt x="659" y="1087"/>
                  </a:cubicBezTo>
                  <a:cubicBezTo>
                    <a:pt x="146" y="1087"/>
                    <a:pt x="146" y="1087"/>
                    <a:pt x="146" y="1087"/>
                  </a:cubicBezTo>
                  <a:cubicBezTo>
                    <a:pt x="146" y="275"/>
                    <a:pt x="146" y="275"/>
                    <a:pt x="146" y="275"/>
                  </a:cubicBezTo>
                  <a:cubicBezTo>
                    <a:pt x="255" y="275"/>
                    <a:pt x="255" y="275"/>
                    <a:pt x="255" y="275"/>
                  </a:cubicBezTo>
                  <a:cubicBezTo>
                    <a:pt x="255" y="290"/>
                    <a:pt x="255" y="290"/>
                    <a:pt x="255" y="290"/>
                  </a:cubicBezTo>
                  <a:cubicBezTo>
                    <a:pt x="255" y="313"/>
                    <a:pt x="274" y="332"/>
                    <a:pt x="297" y="332"/>
                  </a:cubicBezTo>
                  <a:cubicBezTo>
                    <a:pt x="673" y="332"/>
                    <a:pt x="673" y="332"/>
                    <a:pt x="673" y="332"/>
                  </a:cubicBezTo>
                  <a:cubicBezTo>
                    <a:pt x="696" y="332"/>
                    <a:pt x="715" y="313"/>
                    <a:pt x="715" y="290"/>
                  </a:cubicBezTo>
                  <a:cubicBezTo>
                    <a:pt x="715" y="275"/>
                    <a:pt x="715" y="275"/>
                    <a:pt x="715" y="275"/>
                  </a:cubicBezTo>
                  <a:cubicBezTo>
                    <a:pt x="825" y="275"/>
                    <a:pt x="825" y="275"/>
                    <a:pt x="825" y="275"/>
                  </a:cubicBezTo>
                  <a:lnTo>
                    <a:pt x="825" y="921"/>
                  </a:lnTo>
                  <a:close/>
                  <a:moveTo>
                    <a:pt x="802" y="953"/>
                  </a:moveTo>
                  <a:cubicBezTo>
                    <a:pt x="770" y="985"/>
                    <a:pt x="726" y="1029"/>
                    <a:pt x="691" y="1065"/>
                  </a:cubicBezTo>
                  <a:cubicBezTo>
                    <a:pt x="691" y="953"/>
                    <a:pt x="691" y="953"/>
                    <a:pt x="691" y="953"/>
                  </a:cubicBezTo>
                  <a:lnTo>
                    <a:pt x="802" y="953"/>
                  </a:lnTo>
                  <a:close/>
                  <a:moveTo>
                    <a:pt x="903" y="1196"/>
                  </a:moveTo>
                  <a:cubicBezTo>
                    <a:pt x="903" y="1207"/>
                    <a:pt x="894" y="1215"/>
                    <a:pt x="884" y="1215"/>
                  </a:cubicBezTo>
                  <a:cubicBezTo>
                    <a:pt x="87" y="1215"/>
                    <a:pt x="87" y="1215"/>
                    <a:pt x="87" y="1215"/>
                  </a:cubicBezTo>
                  <a:cubicBezTo>
                    <a:pt x="76" y="1215"/>
                    <a:pt x="68" y="1207"/>
                    <a:pt x="68" y="1196"/>
                  </a:cubicBezTo>
                  <a:cubicBezTo>
                    <a:pt x="68" y="294"/>
                    <a:pt x="68" y="294"/>
                    <a:pt x="68" y="294"/>
                  </a:cubicBezTo>
                  <a:cubicBezTo>
                    <a:pt x="68" y="284"/>
                    <a:pt x="76" y="275"/>
                    <a:pt x="87" y="275"/>
                  </a:cubicBezTo>
                  <a:cubicBezTo>
                    <a:pt x="114" y="275"/>
                    <a:pt x="114" y="275"/>
                    <a:pt x="114" y="275"/>
                  </a:cubicBezTo>
                  <a:cubicBezTo>
                    <a:pt x="114" y="1120"/>
                    <a:pt x="114" y="1120"/>
                    <a:pt x="114" y="1120"/>
                  </a:cubicBezTo>
                  <a:cubicBezTo>
                    <a:pt x="681" y="1120"/>
                    <a:pt x="681" y="1120"/>
                    <a:pt x="681" y="1120"/>
                  </a:cubicBezTo>
                  <a:cubicBezTo>
                    <a:pt x="686" y="1115"/>
                    <a:pt x="686" y="1115"/>
                    <a:pt x="686" y="1115"/>
                  </a:cubicBezTo>
                  <a:cubicBezTo>
                    <a:pt x="732" y="1069"/>
                    <a:pt x="818" y="983"/>
                    <a:pt x="852" y="948"/>
                  </a:cubicBezTo>
                  <a:cubicBezTo>
                    <a:pt x="857" y="943"/>
                    <a:pt x="857" y="943"/>
                    <a:pt x="857" y="943"/>
                  </a:cubicBezTo>
                  <a:cubicBezTo>
                    <a:pt x="857" y="275"/>
                    <a:pt x="857" y="275"/>
                    <a:pt x="857" y="275"/>
                  </a:cubicBezTo>
                  <a:cubicBezTo>
                    <a:pt x="884" y="275"/>
                    <a:pt x="884" y="275"/>
                    <a:pt x="884" y="275"/>
                  </a:cubicBezTo>
                  <a:cubicBezTo>
                    <a:pt x="894" y="275"/>
                    <a:pt x="903" y="284"/>
                    <a:pt x="903" y="294"/>
                  </a:cubicBezTo>
                  <a:lnTo>
                    <a:pt x="903" y="1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08588" y="2003426"/>
              <a:ext cx="298450" cy="17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08588" y="2081213"/>
              <a:ext cx="298450" cy="17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08588" y="2154238"/>
              <a:ext cx="298450" cy="17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</p:grpSp>
      <p:grpSp>
        <p:nvGrpSpPr>
          <p:cNvPr id="19" name="Group 22出自【趣你的PPT】(微信:qunideppt)：最优质的PPT资源库"/>
          <p:cNvGrpSpPr/>
          <p:nvPr/>
        </p:nvGrpSpPr>
        <p:grpSpPr>
          <a:xfrm>
            <a:off x="9219095" y="2505900"/>
            <a:ext cx="910397" cy="910399"/>
            <a:chOff x="8756835" y="3387391"/>
            <a:chExt cx="380133" cy="380134"/>
          </a:xfrm>
          <a:solidFill>
            <a:schemeClr val="bg1"/>
          </a:solidFill>
        </p:grpSpPr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57479" y="3387391"/>
              <a:ext cx="179489" cy="179490"/>
            </a:xfrm>
            <a:custGeom>
              <a:avLst/>
              <a:gdLst>
                <a:gd name="T0" fmla="*/ 12 w 117"/>
                <a:gd name="T1" fmla="*/ 98 h 117"/>
                <a:gd name="T2" fmla="*/ 16 w 117"/>
                <a:gd name="T3" fmla="*/ 94 h 117"/>
                <a:gd name="T4" fmla="*/ 23 w 117"/>
                <a:gd name="T5" fmla="*/ 94 h 117"/>
                <a:gd name="T6" fmla="*/ 23 w 117"/>
                <a:gd name="T7" fmla="*/ 101 h 117"/>
                <a:gd name="T8" fmla="*/ 19 w 117"/>
                <a:gd name="T9" fmla="*/ 105 h 117"/>
                <a:gd name="T10" fmla="*/ 31 w 117"/>
                <a:gd name="T11" fmla="*/ 117 h 117"/>
                <a:gd name="T12" fmla="*/ 53 w 117"/>
                <a:gd name="T13" fmla="*/ 95 h 117"/>
                <a:gd name="T14" fmla="*/ 101 w 117"/>
                <a:gd name="T15" fmla="*/ 83 h 117"/>
                <a:gd name="T16" fmla="*/ 113 w 117"/>
                <a:gd name="T17" fmla="*/ 39 h 117"/>
                <a:gd name="T18" fmla="*/ 87 w 117"/>
                <a:gd name="T19" fmla="*/ 65 h 117"/>
                <a:gd name="T20" fmla="*/ 68 w 117"/>
                <a:gd name="T21" fmla="*/ 65 h 117"/>
                <a:gd name="T22" fmla="*/ 52 w 117"/>
                <a:gd name="T23" fmla="*/ 49 h 117"/>
                <a:gd name="T24" fmla="*/ 52 w 117"/>
                <a:gd name="T25" fmla="*/ 30 h 117"/>
                <a:gd name="T26" fmla="*/ 78 w 117"/>
                <a:gd name="T27" fmla="*/ 4 h 117"/>
                <a:gd name="T28" fmla="*/ 34 w 117"/>
                <a:gd name="T29" fmla="*/ 17 h 117"/>
                <a:gd name="T30" fmla="*/ 22 w 117"/>
                <a:gd name="T31" fmla="*/ 64 h 117"/>
                <a:gd name="T32" fmla="*/ 0 w 117"/>
                <a:gd name="T33" fmla="*/ 86 h 117"/>
                <a:gd name="T34" fmla="*/ 12 w 117"/>
                <a:gd name="T35" fmla="*/ 9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7" h="117">
                  <a:moveTo>
                    <a:pt x="12" y="98"/>
                  </a:moveTo>
                  <a:cubicBezTo>
                    <a:pt x="16" y="94"/>
                    <a:pt x="16" y="94"/>
                    <a:pt x="16" y="94"/>
                  </a:cubicBezTo>
                  <a:cubicBezTo>
                    <a:pt x="18" y="92"/>
                    <a:pt x="21" y="92"/>
                    <a:pt x="23" y="94"/>
                  </a:cubicBezTo>
                  <a:cubicBezTo>
                    <a:pt x="25" y="96"/>
                    <a:pt x="25" y="99"/>
                    <a:pt x="23" y="101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69" y="100"/>
                    <a:pt x="88" y="96"/>
                    <a:pt x="101" y="83"/>
                  </a:cubicBezTo>
                  <a:cubicBezTo>
                    <a:pt x="113" y="71"/>
                    <a:pt x="117" y="54"/>
                    <a:pt x="113" y="39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2" y="70"/>
                    <a:pt x="74" y="70"/>
                    <a:pt x="68" y="65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47" y="44"/>
                    <a:pt x="47" y="35"/>
                    <a:pt x="52" y="30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63" y="0"/>
                    <a:pt x="46" y="5"/>
                    <a:pt x="34" y="17"/>
                  </a:cubicBezTo>
                  <a:cubicBezTo>
                    <a:pt x="21" y="29"/>
                    <a:pt x="17" y="48"/>
                    <a:pt x="22" y="64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12" y="9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56835" y="3589958"/>
              <a:ext cx="177566" cy="177567"/>
            </a:xfrm>
            <a:custGeom>
              <a:avLst/>
              <a:gdLst>
                <a:gd name="T0" fmla="*/ 105 w 116"/>
                <a:gd name="T1" fmla="*/ 19 h 116"/>
                <a:gd name="T2" fmla="*/ 101 w 116"/>
                <a:gd name="T3" fmla="*/ 23 h 116"/>
                <a:gd name="T4" fmla="*/ 93 w 116"/>
                <a:gd name="T5" fmla="*/ 23 h 116"/>
                <a:gd name="T6" fmla="*/ 93 w 116"/>
                <a:gd name="T7" fmla="*/ 15 h 116"/>
                <a:gd name="T8" fmla="*/ 97 w 116"/>
                <a:gd name="T9" fmla="*/ 11 h 116"/>
                <a:gd name="T10" fmla="*/ 86 w 116"/>
                <a:gd name="T11" fmla="*/ 0 h 116"/>
                <a:gd name="T12" fmla="*/ 64 w 116"/>
                <a:gd name="T13" fmla="*/ 22 h 116"/>
                <a:gd name="T14" fmla="*/ 16 w 116"/>
                <a:gd name="T15" fmla="*/ 34 h 116"/>
                <a:gd name="T16" fmla="*/ 4 w 116"/>
                <a:gd name="T17" fmla="*/ 78 h 116"/>
                <a:gd name="T18" fmla="*/ 30 w 116"/>
                <a:gd name="T19" fmla="*/ 52 h 116"/>
                <a:gd name="T20" fmla="*/ 48 w 116"/>
                <a:gd name="T21" fmla="*/ 52 h 116"/>
                <a:gd name="T22" fmla="*/ 64 w 116"/>
                <a:gd name="T23" fmla="*/ 68 h 116"/>
                <a:gd name="T24" fmla="*/ 64 w 116"/>
                <a:gd name="T25" fmla="*/ 86 h 116"/>
                <a:gd name="T26" fmla="*/ 38 w 116"/>
                <a:gd name="T27" fmla="*/ 113 h 116"/>
                <a:gd name="T28" fmla="*/ 83 w 116"/>
                <a:gd name="T29" fmla="*/ 100 h 116"/>
                <a:gd name="T30" fmla="*/ 94 w 116"/>
                <a:gd name="T31" fmla="*/ 52 h 116"/>
                <a:gd name="T32" fmla="*/ 116 w 116"/>
                <a:gd name="T33" fmla="*/ 30 h 116"/>
                <a:gd name="T34" fmla="*/ 105 w 116"/>
                <a:gd name="T35" fmla="*/ 1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" h="116">
                  <a:moveTo>
                    <a:pt x="105" y="19"/>
                  </a:moveTo>
                  <a:cubicBezTo>
                    <a:pt x="101" y="23"/>
                    <a:pt x="101" y="23"/>
                    <a:pt x="101" y="23"/>
                  </a:cubicBezTo>
                  <a:cubicBezTo>
                    <a:pt x="99" y="25"/>
                    <a:pt x="95" y="25"/>
                    <a:pt x="93" y="23"/>
                  </a:cubicBezTo>
                  <a:cubicBezTo>
                    <a:pt x="91" y="21"/>
                    <a:pt x="91" y="17"/>
                    <a:pt x="93" y="15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47" y="17"/>
                    <a:pt x="29" y="21"/>
                    <a:pt x="16" y="34"/>
                  </a:cubicBezTo>
                  <a:cubicBezTo>
                    <a:pt x="4" y="46"/>
                    <a:pt x="0" y="63"/>
                    <a:pt x="4" y="78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5" y="47"/>
                    <a:pt x="43" y="47"/>
                    <a:pt x="48" y="52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9" y="73"/>
                    <a:pt x="69" y="81"/>
                    <a:pt x="64" y="86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53" y="116"/>
                    <a:pt x="71" y="112"/>
                    <a:pt x="83" y="100"/>
                  </a:cubicBezTo>
                  <a:cubicBezTo>
                    <a:pt x="95" y="87"/>
                    <a:pt x="99" y="69"/>
                    <a:pt x="94" y="52"/>
                  </a:cubicBezTo>
                  <a:cubicBezTo>
                    <a:pt x="116" y="30"/>
                    <a:pt x="116" y="30"/>
                    <a:pt x="116" y="30"/>
                  </a:cubicBezTo>
                  <a:lnTo>
                    <a:pt x="105" y="1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56835" y="3387391"/>
              <a:ext cx="380133" cy="380134"/>
            </a:xfrm>
            <a:custGeom>
              <a:avLst/>
              <a:gdLst>
                <a:gd name="T0" fmla="*/ 232 w 248"/>
                <a:gd name="T1" fmla="*/ 166 h 248"/>
                <a:gd name="T2" fmla="*/ 184 w 248"/>
                <a:gd name="T3" fmla="*/ 154 h 248"/>
                <a:gd name="T4" fmla="*/ 94 w 248"/>
                <a:gd name="T5" fmla="*/ 64 h 248"/>
                <a:gd name="T6" fmla="*/ 83 w 248"/>
                <a:gd name="T7" fmla="*/ 17 h 248"/>
                <a:gd name="T8" fmla="*/ 38 w 248"/>
                <a:gd name="T9" fmla="*/ 4 h 248"/>
                <a:gd name="T10" fmla="*/ 64 w 248"/>
                <a:gd name="T11" fmla="*/ 30 h 248"/>
                <a:gd name="T12" fmla="*/ 64 w 248"/>
                <a:gd name="T13" fmla="*/ 49 h 248"/>
                <a:gd name="T14" fmla="*/ 48 w 248"/>
                <a:gd name="T15" fmla="*/ 65 h 248"/>
                <a:gd name="T16" fmla="*/ 30 w 248"/>
                <a:gd name="T17" fmla="*/ 65 h 248"/>
                <a:gd name="T18" fmla="*/ 4 w 248"/>
                <a:gd name="T19" fmla="*/ 39 h 248"/>
                <a:gd name="T20" fmla="*/ 16 w 248"/>
                <a:gd name="T21" fmla="*/ 83 h 248"/>
                <a:gd name="T22" fmla="*/ 64 w 248"/>
                <a:gd name="T23" fmla="*/ 95 h 248"/>
                <a:gd name="T24" fmla="*/ 153 w 248"/>
                <a:gd name="T25" fmla="*/ 184 h 248"/>
                <a:gd name="T26" fmla="*/ 165 w 248"/>
                <a:gd name="T27" fmla="*/ 232 h 248"/>
                <a:gd name="T28" fmla="*/ 209 w 248"/>
                <a:gd name="T29" fmla="*/ 245 h 248"/>
                <a:gd name="T30" fmla="*/ 183 w 248"/>
                <a:gd name="T31" fmla="*/ 218 h 248"/>
                <a:gd name="T32" fmla="*/ 183 w 248"/>
                <a:gd name="T33" fmla="*/ 200 h 248"/>
                <a:gd name="T34" fmla="*/ 199 w 248"/>
                <a:gd name="T35" fmla="*/ 184 h 248"/>
                <a:gd name="T36" fmla="*/ 218 w 248"/>
                <a:gd name="T37" fmla="*/ 184 h 248"/>
                <a:gd name="T38" fmla="*/ 244 w 248"/>
                <a:gd name="T39" fmla="*/ 210 h 248"/>
                <a:gd name="T40" fmla="*/ 232 w 248"/>
                <a:gd name="T41" fmla="*/ 166 h 248"/>
                <a:gd name="T42" fmla="*/ 154 w 248"/>
                <a:gd name="T43" fmla="*/ 155 h 248"/>
                <a:gd name="T44" fmla="*/ 147 w 248"/>
                <a:gd name="T45" fmla="*/ 155 h 248"/>
                <a:gd name="T46" fmla="*/ 93 w 248"/>
                <a:gd name="T47" fmla="*/ 101 h 248"/>
                <a:gd name="T48" fmla="*/ 93 w 248"/>
                <a:gd name="T49" fmla="*/ 94 h 248"/>
                <a:gd name="T50" fmla="*/ 101 w 248"/>
                <a:gd name="T51" fmla="*/ 94 h 248"/>
                <a:gd name="T52" fmla="*/ 154 w 248"/>
                <a:gd name="T53" fmla="*/ 147 h 248"/>
                <a:gd name="T54" fmla="*/ 154 w 248"/>
                <a:gd name="T55" fmla="*/ 15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8" h="248">
                  <a:moveTo>
                    <a:pt x="232" y="166"/>
                  </a:moveTo>
                  <a:cubicBezTo>
                    <a:pt x="219" y="153"/>
                    <a:pt x="200" y="149"/>
                    <a:pt x="184" y="15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9" y="48"/>
                    <a:pt x="95" y="29"/>
                    <a:pt x="83" y="17"/>
                  </a:cubicBezTo>
                  <a:cubicBezTo>
                    <a:pt x="71" y="5"/>
                    <a:pt x="53" y="0"/>
                    <a:pt x="38" y="4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9" y="35"/>
                    <a:pt x="69" y="44"/>
                    <a:pt x="64" y="49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3" y="70"/>
                    <a:pt x="35" y="70"/>
                    <a:pt x="30" y="65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0" y="54"/>
                    <a:pt x="4" y="71"/>
                    <a:pt x="16" y="83"/>
                  </a:cubicBezTo>
                  <a:cubicBezTo>
                    <a:pt x="29" y="96"/>
                    <a:pt x="47" y="100"/>
                    <a:pt x="64" y="9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8" y="201"/>
                    <a:pt x="152" y="219"/>
                    <a:pt x="165" y="232"/>
                  </a:cubicBezTo>
                  <a:cubicBezTo>
                    <a:pt x="177" y="244"/>
                    <a:pt x="194" y="248"/>
                    <a:pt x="209" y="245"/>
                  </a:cubicBezTo>
                  <a:cubicBezTo>
                    <a:pt x="183" y="218"/>
                    <a:pt x="183" y="218"/>
                    <a:pt x="183" y="218"/>
                  </a:cubicBezTo>
                  <a:cubicBezTo>
                    <a:pt x="178" y="213"/>
                    <a:pt x="178" y="205"/>
                    <a:pt x="183" y="200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205" y="179"/>
                    <a:pt x="213" y="179"/>
                    <a:pt x="218" y="184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48" y="195"/>
                    <a:pt x="244" y="178"/>
                    <a:pt x="232" y="166"/>
                  </a:cubicBezTo>
                  <a:close/>
                  <a:moveTo>
                    <a:pt x="154" y="155"/>
                  </a:moveTo>
                  <a:cubicBezTo>
                    <a:pt x="152" y="157"/>
                    <a:pt x="149" y="157"/>
                    <a:pt x="147" y="155"/>
                  </a:cubicBezTo>
                  <a:cubicBezTo>
                    <a:pt x="93" y="101"/>
                    <a:pt x="93" y="101"/>
                    <a:pt x="93" y="101"/>
                  </a:cubicBezTo>
                  <a:cubicBezTo>
                    <a:pt x="91" y="99"/>
                    <a:pt x="91" y="96"/>
                    <a:pt x="93" y="94"/>
                  </a:cubicBezTo>
                  <a:cubicBezTo>
                    <a:pt x="95" y="92"/>
                    <a:pt x="99" y="92"/>
                    <a:pt x="101" y="94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6" y="149"/>
                    <a:pt x="156" y="153"/>
                    <a:pt x="154" y="155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</p:grpSp>
      <p:sp>
        <p:nvSpPr>
          <p:cNvPr id="12297" name="出自【趣你的PPT】(微信:qunideppt)：最优质的PPT资源库"/>
          <p:cNvSpPr>
            <a:spLocks noEditPoints="1"/>
          </p:cNvSpPr>
          <p:nvPr/>
        </p:nvSpPr>
        <p:spPr bwMode="auto">
          <a:xfrm rot="-54601">
            <a:off x="4930775" y="2879725"/>
            <a:ext cx="660400" cy="617538"/>
          </a:xfrm>
          <a:custGeom>
            <a:avLst/>
            <a:gdLst>
              <a:gd name="T0" fmla="*/ 870749109 w 282"/>
              <a:gd name="T1" fmla="*/ 0 h 264"/>
              <a:gd name="T2" fmla="*/ 0 w 282"/>
              <a:gd name="T3" fmla="*/ 961413100 h 264"/>
              <a:gd name="T4" fmla="*/ 290250484 w 282"/>
              <a:gd name="T5" fmla="*/ 961413100 h 264"/>
              <a:gd name="T6" fmla="*/ 580498626 w 282"/>
              <a:gd name="T7" fmla="*/ 1059739652 h 264"/>
              <a:gd name="T8" fmla="*/ 870749109 w 282"/>
              <a:gd name="T9" fmla="*/ 1442119649 h 264"/>
              <a:gd name="T10" fmla="*/ 1544347742 w 282"/>
              <a:gd name="T11" fmla="*/ 677359655 h 264"/>
              <a:gd name="T12" fmla="*/ 870749109 w 282"/>
              <a:gd name="T13" fmla="*/ 0 h 264"/>
              <a:gd name="T14" fmla="*/ 388825722 w 282"/>
              <a:gd name="T15" fmla="*/ 699209740 h 264"/>
              <a:gd name="T16" fmla="*/ 268344875 w 282"/>
              <a:gd name="T17" fmla="*/ 579033102 h 264"/>
              <a:gd name="T18" fmla="*/ 388825722 w 282"/>
              <a:gd name="T19" fmla="*/ 458856465 h 264"/>
              <a:gd name="T20" fmla="*/ 509306569 w 282"/>
              <a:gd name="T21" fmla="*/ 579033102 h 264"/>
              <a:gd name="T22" fmla="*/ 388825722 w 282"/>
              <a:gd name="T23" fmla="*/ 699209740 h 264"/>
              <a:gd name="T24" fmla="*/ 602404234 w 282"/>
              <a:gd name="T25" fmla="*/ 338679827 h 264"/>
              <a:gd name="T26" fmla="*/ 722885081 w 282"/>
              <a:gd name="T27" fmla="*/ 218503190 h 264"/>
              <a:gd name="T28" fmla="*/ 843368270 w 282"/>
              <a:gd name="T29" fmla="*/ 338679827 h 264"/>
              <a:gd name="T30" fmla="*/ 722885081 w 282"/>
              <a:gd name="T31" fmla="*/ 458856465 h 264"/>
              <a:gd name="T32" fmla="*/ 602404234 w 282"/>
              <a:gd name="T33" fmla="*/ 338679827 h 264"/>
              <a:gd name="T34" fmla="*/ 914560326 w 282"/>
              <a:gd name="T35" fmla="*/ 1179916289 h 264"/>
              <a:gd name="T36" fmla="*/ 750268262 w 282"/>
              <a:gd name="T37" fmla="*/ 1010575206 h 264"/>
              <a:gd name="T38" fmla="*/ 914560326 w 282"/>
              <a:gd name="T39" fmla="*/ 841236462 h 264"/>
              <a:gd name="T40" fmla="*/ 1084329963 w 282"/>
              <a:gd name="T41" fmla="*/ 1010575206 h 264"/>
              <a:gd name="T42" fmla="*/ 914560326 w 282"/>
              <a:gd name="T43" fmla="*/ 1179916289 h 264"/>
              <a:gd name="T44" fmla="*/ 1204810810 w 282"/>
              <a:gd name="T45" fmla="*/ 890398569 h 264"/>
              <a:gd name="T46" fmla="*/ 1133616411 w 282"/>
              <a:gd name="T47" fmla="*/ 819386377 h 264"/>
              <a:gd name="T48" fmla="*/ 1204810810 w 282"/>
              <a:gd name="T49" fmla="*/ 748371846 h 264"/>
              <a:gd name="T50" fmla="*/ 1276002867 w 282"/>
              <a:gd name="T51" fmla="*/ 819386377 h 264"/>
              <a:gd name="T52" fmla="*/ 1204810810 w 282"/>
              <a:gd name="T53" fmla="*/ 890398569 h 264"/>
              <a:gd name="T54" fmla="*/ 1111710803 w 282"/>
              <a:gd name="T55" fmla="*/ 600883187 h 264"/>
              <a:gd name="T56" fmla="*/ 941943508 w 282"/>
              <a:gd name="T57" fmla="*/ 437006380 h 264"/>
              <a:gd name="T58" fmla="*/ 1111710803 w 282"/>
              <a:gd name="T59" fmla="*/ 267665296 h 264"/>
              <a:gd name="T60" fmla="*/ 1276002867 w 282"/>
              <a:gd name="T61" fmla="*/ 437006380 h 264"/>
              <a:gd name="T62" fmla="*/ 1111710803 w 282"/>
              <a:gd name="T63" fmla="*/ 600883187 h 26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82" h="264">
                <a:moveTo>
                  <a:pt x="159" y="0"/>
                </a:moveTo>
                <a:cubicBezTo>
                  <a:pt x="53" y="0"/>
                  <a:pt x="0" y="106"/>
                  <a:pt x="0" y="176"/>
                </a:cubicBezTo>
                <a:cubicBezTo>
                  <a:pt x="0" y="194"/>
                  <a:pt x="35" y="229"/>
                  <a:pt x="53" y="176"/>
                </a:cubicBezTo>
                <a:cubicBezTo>
                  <a:pt x="61" y="153"/>
                  <a:pt x="106" y="159"/>
                  <a:pt x="106" y="194"/>
                </a:cubicBezTo>
                <a:cubicBezTo>
                  <a:pt x="106" y="233"/>
                  <a:pt x="123" y="264"/>
                  <a:pt x="159" y="264"/>
                </a:cubicBezTo>
                <a:cubicBezTo>
                  <a:pt x="264" y="264"/>
                  <a:pt x="282" y="176"/>
                  <a:pt x="282" y="124"/>
                </a:cubicBezTo>
                <a:cubicBezTo>
                  <a:pt x="282" y="71"/>
                  <a:pt x="264" y="0"/>
                  <a:pt x="159" y="0"/>
                </a:cubicBezTo>
                <a:close/>
                <a:moveTo>
                  <a:pt x="71" y="128"/>
                </a:moveTo>
                <a:cubicBezTo>
                  <a:pt x="58" y="128"/>
                  <a:pt x="49" y="118"/>
                  <a:pt x="49" y="106"/>
                </a:cubicBezTo>
                <a:cubicBezTo>
                  <a:pt x="49" y="94"/>
                  <a:pt x="58" y="84"/>
                  <a:pt x="71" y="84"/>
                </a:cubicBezTo>
                <a:cubicBezTo>
                  <a:pt x="83" y="84"/>
                  <a:pt x="93" y="94"/>
                  <a:pt x="93" y="106"/>
                </a:cubicBezTo>
                <a:cubicBezTo>
                  <a:pt x="93" y="118"/>
                  <a:pt x="83" y="128"/>
                  <a:pt x="71" y="128"/>
                </a:cubicBezTo>
                <a:close/>
                <a:moveTo>
                  <a:pt x="110" y="62"/>
                </a:moveTo>
                <a:cubicBezTo>
                  <a:pt x="110" y="50"/>
                  <a:pt x="120" y="40"/>
                  <a:pt x="132" y="40"/>
                </a:cubicBezTo>
                <a:cubicBezTo>
                  <a:pt x="144" y="40"/>
                  <a:pt x="154" y="50"/>
                  <a:pt x="154" y="62"/>
                </a:cubicBezTo>
                <a:cubicBezTo>
                  <a:pt x="154" y="74"/>
                  <a:pt x="144" y="84"/>
                  <a:pt x="132" y="84"/>
                </a:cubicBezTo>
                <a:cubicBezTo>
                  <a:pt x="120" y="84"/>
                  <a:pt x="110" y="74"/>
                  <a:pt x="110" y="62"/>
                </a:cubicBezTo>
                <a:close/>
                <a:moveTo>
                  <a:pt x="167" y="216"/>
                </a:moveTo>
                <a:cubicBezTo>
                  <a:pt x="150" y="216"/>
                  <a:pt x="137" y="202"/>
                  <a:pt x="137" y="185"/>
                </a:cubicBezTo>
                <a:cubicBezTo>
                  <a:pt x="137" y="168"/>
                  <a:pt x="150" y="154"/>
                  <a:pt x="167" y="154"/>
                </a:cubicBezTo>
                <a:cubicBezTo>
                  <a:pt x="184" y="154"/>
                  <a:pt x="198" y="168"/>
                  <a:pt x="198" y="185"/>
                </a:cubicBezTo>
                <a:cubicBezTo>
                  <a:pt x="198" y="202"/>
                  <a:pt x="184" y="216"/>
                  <a:pt x="167" y="216"/>
                </a:cubicBezTo>
                <a:close/>
                <a:moveTo>
                  <a:pt x="220" y="163"/>
                </a:moveTo>
                <a:cubicBezTo>
                  <a:pt x="213" y="163"/>
                  <a:pt x="207" y="157"/>
                  <a:pt x="207" y="150"/>
                </a:cubicBezTo>
                <a:cubicBezTo>
                  <a:pt x="207" y="143"/>
                  <a:pt x="213" y="137"/>
                  <a:pt x="220" y="137"/>
                </a:cubicBezTo>
                <a:cubicBezTo>
                  <a:pt x="227" y="137"/>
                  <a:pt x="233" y="143"/>
                  <a:pt x="233" y="150"/>
                </a:cubicBezTo>
                <a:cubicBezTo>
                  <a:pt x="233" y="157"/>
                  <a:pt x="227" y="163"/>
                  <a:pt x="220" y="163"/>
                </a:cubicBezTo>
                <a:close/>
                <a:moveTo>
                  <a:pt x="203" y="110"/>
                </a:moveTo>
                <a:cubicBezTo>
                  <a:pt x="186" y="110"/>
                  <a:pt x="172" y="97"/>
                  <a:pt x="172" y="80"/>
                </a:cubicBezTo>
                <a:cubicBezTo>
                  <a:pt x="172" y="63"/>
                  <a:pt x="186" y="49"/>
                  <a:pt x="203" y="49"/>
                </a:cubicBezTo>
                <a:cubicBezTo>
                  <a:pt x="220" y="49"/>
                  <a:pt x="233" y="63"/>
                  <a:pt x="233" y="80"/>
                </a:cubicBezTo>
                <a:cubicBezTo>
                  <a:pt x="233" y="97"/>
                  <a:pt x="220" y="110"/>
                  <a:pt x="203" y="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4" name="Group 27出自【趣你的PPT】(微信:qunideppt)：最优质的PPT资源库"/>
          <p:cNvGrpSpPr/>
          <p:nvPr/>
        </p:nvGrpSpPr>
        <p:grpSpPr>
          <a:xfrm>
            <a:off x="6936699" y="2781300"/>
            <a:ext cx="859430" cy="572356"/>
            <a:chOff x="10594976" y="2798763"/>
            <a:chExt cx="760412" cy="506412"/>
          </a:xfrm>
          <a:solidFill>
            <a:schemeClr val="bg1"/>
          </a:solidFill>
          <a:effectLst/>
        </p:grpSpPr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594976" y="2798763"/>
              <a:ext cx="501650" cy="506412"/>
            </a:xfrm>
            <a:custGeom>
              <a:avLst/>
              <a:gdLst>
                <a:gd name="T0" fmla="*/ 116 w 132"/>
                <a:gd name="T1" fmla="*/ 39 h 132"/>
                <a:gd name="T2" fmla="*/ 113 w 132"/>
                <a:gd name="T3" fmla="*/ 20 h 132"/>
                <a:gd name="T4" fmla="*/ 100 w 132"/>
                <a:gd name="T5" fmla="*/ 21 h 132"/>
                <a:gd name="T6" fmla="*/ 98 w 132"/>
                <a:gd name="T7" fmla="*/ 9 h 132"/>
                <a:gd name="T8" fmla="*/ 78 w 132"/>
                <a:gd name="T9" fmla="*/ 11 h 132"/>
                <a:gd name="T10" fmla="*/ 68 w 132"/>
                <a:gd name="T11" fmla="*/ 9 h 132"/>
                <a:gd name="T12" fmla="*/ 49 w 132"/>
                <a:gd name="T13" fmla="*/ 2 h 132"/>
                <a:gd name="T14" fmla="*/ 44 w 132"/>
                <a:gd name="T15" fmla="*/ 14 h 132"/>
                <a:gd name="T16" fmla="*/ 32 w 132"/>
                <a:gd name="T17" fmla="*/ 9 h 132"/>
                <a:gd name="T18" fmla="*/ 24 w 132"/>
                <a:gd name="T19" fmla="*/ 28 h 132"/>
                <a:gd name="T20" fmla="*/ 17 w 132"/>
                <a:gd name="T21" fmla="*/ 36 h 132"/>
                <a:gd name="T22" fmla="*/ 2 w 132"/>
                <a:gd name="T23" fmla="*/ 49 h 132"/>
                <a:gd name="T24" fmla="*/ 9 w 132"/>
                <a:gd name="T25" fmla="*/ 59 h 132"/>
                <a:gd name="T26" fmla="*/ 0 w 132"/>
                <a:gd name="T27" fmla="*/ 67 h 132"/>
                <a:gd name="T28" fmla="*/ 11 w 132"/>
                <a:gd name="T29" fmla="*/ 83 h 132"/>
                <a:gd name="T30" fmla="*/ 15 w 132"/>
                <a:gd name="T31" fmla="*/ 93 h 132"/>
                <a:gd name="T32" fmla="*/ 19 w 132"/>
                <a:gd name="T33" fmla="*/ 113 h 132"/>
                <a:gd name="T34" fmla="*/ 31 w 132"/>
                <a:gd name="T35" fmla="*/ 112 h 132"/>
                <a:gd name="T36" fmla="*/ 33 w 132"/>
                <a:gd name="T37" fmla="*/ 124 h 132"/>
                <a:gd name="T38" fmla="*/ 53 w 132"/>
                <a:gd name="T39" fmla="*/ 122 h 132"/>
                <a:gd name="T40" fmla="*/ 64 w 132"/>
                <a:gd name="T41" fmla="*/ 123 h 132"/>
                <a:gd name="T42" fmla="*/ 83 w 132"/>
                <a:gd name="T43" fmla="*/ 130 h 132"/>
                <a:gd name="T44" fmla="*/ 88 w 132"/>
                <a:gd name="T45" fmla="*/ 119 h 132"/>
                <a:gd name="T46" fmla="*/ 100 w 132"/>
                <a:gd name="T47" fmla="*/ 123 h 132"/>
                <a:gd name="T48" fmla="*/ 108 w 132"/>
                <a:gd name="T49" fmla="*/ 105 h 132"/>
                <a:gd name="T50" fmla="*/ 114 w 132"/>
                <a:gd name="T51" fmla="*/ 96 h 132"/>
                <a:gd name="T52" fmla="*/ 130 w 132"/>
                <a:gd name="T53" fmla="*/ 83 h 132"/>
                <a:gd name="T54" fmla="*/ 122 w 132"/>
                <a:gd name="T55" fmla="*/ 73 h 132"/>
                <a:gd name="T56" fmla="*/ 132 w 132"/>
                <a:gd name="T57" fmla="*/ 66 h 132"/>
                <a:gd name="T58" fmla="*/ 120 w 132"/>
                <a:gd name="T59" fmla="*/ 49 h 132"/>
                <a:gd name="T60" fmla="*/ 91 w 132"/>
                <a:gd name="T61" fmla="*/ 86 h 132"/>
                <a:gd name="T62" fmla="*/ 62 w 132"/>
                <a:gd name="T63" fmla="*/ 98 h 132"/>
                <a:gd name="T64" fmla="*/ 36 w 132"/>
                <a:gd name="T65" fmla="*/ 79 h 132"/>
                <a:gd name="T66" fmla="*/ 40 w 132"/>
                <a:gd name="T67" fmla="*/ 47 h 132"/>
                <a:gd name="T68" fmla="*/ 70 w 132"/>
                <a:gd name="T69" fmla="*/ 34 h 132"/>
                <a:gd name="T70" fmla="*/ 95 w 132"/>
                <a:gd name="T71" fmla="*/ 54 h 132"/>
                <a:gd name="T72" fmla="*/ 91 w 132"/>
                <a:gd name="T73" fmla="*/ 8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2" h="132">
                  <a:moveTo>
                    <a:pt x="118" y="44"/>
                  </a:moveTo>
                  <a:cubicBezTo>
                    <a:pt x="116" y="39"/>
                    <a:pt x="116" y="39"/>
                    <a:pt x="116" y="39"/>
                  </a:cubicBezTo>
                  <a:cubicBezTo>
                    <a:pt x="118" y="37"/>
                    <a:pt x="121" y="35"/>
                    <a:pt x="123" y="33"/>
                  </a:cubicBezTo>
                  <a:cubicBezTo>
                    <a:pt x="120" y="28"/>
                    <a:pt x="116" y="23"/>
                    <a:pt x="113" y="20"/>
                  </a:cubicBezTo>
                  <a:cubicBezTo>
                    <a:pt x="110" y="21"/>
                    <a:pt x="107" y="23"/>
                    <a:pt x="104" y="24"/>
                  </a:cubicBezTo>
                  <a:cubicBezTo>
                    <a:pt x="103" y="23"/>
                    <a:pt x="102" y="22"/>
                    <a:pt x="100" y="21"/>
                  </a:cubicBezTo>
                  <a:cubicBezTo>
                    <a:pt x="99" y="20"/>
                    <a:pt x="97" y="19"/>
                    <a:pt x="96" y="18"/>
                  </a:cubicBezTo>
                  <a:cubicBezTo>
                    <a:pt x="97" y="15"/>
                    <a:pt x="98" y="12"/>
                    <a:pt x="98" y="9"/>
                  </a:cubicBezTo>
                  <a:cubicBezTo>
                    <a:pt x="93" y="6"/>
                    <a:pt x="88" y="4"/>
                    <a:pt x="83" y="2"/>
                  </a:cubicBezTo>
                  <a:cubicBezTo>
                    <a:pt x="81" y="5"/>
                    <a:pt x="80" y="8"/>
                    <a:pt x="78" y="11"/>
                  </a:cubicBezTo>
                  <a:cubicBezTo>
                    <a:pt x="76" y="10"/>
                    <a:pt x="75" y="10"/>
                    <a:pt x="73" y="10"/>
                  </a:cubicBezTo>
                  <a:cubicBezTo>
                    <a:pt x="71" y="9"/>
                    <a:pt x="69" y="9"/>
                    <a:pt x="68" y="9"/>
                  </a:cubicBezTo>
                  <a:cubicBezTo>
                    <a:pt x="67" y="6"/>
                    <a:pt x="66" y="3"/>
                    <a:pt x="65" y="0"/>
                  </a:cubicBezTo>
                  <a:cubicBezTo>
                    <a:pt x="60" y="0"/>
                    <a:pt x="54" y="1"/>
                    <a:pt x="49" y="2"/>
                  </a:cubicBezTo>
                  <a:cubicBezTo>
                    <a:pt x="49" y="6"/>
                    <a:pt x="48" y="9"/>
                    <a:pt x="49" y="1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7" y="14"/>
                    <a:pt x="34" y="12"/>
                    <a:pt x="32" y="9"/>
                  </a:cubicBezTo>
                  <a:cubicBezTo>
                    <a:pt x="27" y="12"/>
                    <a:pt x="23" y="16"/>
                    <a:pt x="19" y="19"/>
                  </a:cubicBezTo>
                  <a:cubicBezTo>
                    <a:pt x="20" y="22"/>
                    <a:pt x="22" y="25"/>
                    <a:pt x="24" y="28"/>
                  </a:cubicBezTo>
                  <a:cubicBezTo>
                    <a:pt x="23" y="29"/>
                    <a:pt x="21" y="30"/>
                    <a:pt x="20" y="32"/>
                  </a:cubicBezTo>
                  <a:cubicBezTo>
                    <a:pt x="19" y="33"/>
                    <a:pt x="18" y="35"/>
                    <a:pt x="17" y="36"/>
                  </a:cubicBezTo>
                  <a:cubicBezTo>
                    <a:pt x="14" y="35"/>
                    <a:pt x="11" y="35"/>
                    <a:pt x="8" y="34"/>
                  </a:cubicBezTo>
                  <a:cubicBezTo>
                    <a:pt x="5" y="39"/>
                    <a:pt x="3" y="44"/>
                    <a:pt x="2" y="49"/>
                  </a:cubicBezTo>
                  <a:cubicBezTo>
                    <a:pt x="5" y="51"/>
                    <a:pt x="7" y="52"/>
                    <a:pt x="10" y="54"/>
                  </a:cubicBezTo>
                  <a:cubicBezTo>
                    <a:pt x="10" y="56"/>
                    <a:pt x="10" y="57"/>
                    <a:pt x="9" y="59"/>
                  </a:cubicBezTo>
                  <a:cubicBezTo>
                    <a:pt x="9" y="61"/>
                    <a:pt x="9" y="63"/>
                    <a:pt x="9" y="64"/>
                  </a:cubicBezTo>
                  <a:cubicBezTo>
                    <a:pt x="6" y="65"/>
                    <a:pt x="3" y="66"/>
                    <a:pt x="0" y="67"/>
                  </a:cubicBezTo>
                  <a:cubicBezTo>
                    <a:pt x="0" y="73"/>
                    <a:pt x="0" y="78"/>
                    <a:pt x="2" y="83"/>
                  </a:cubicBezTo>
                  <a:cubicBezTo>
                    <a:pt x="5" y="84"/>
                    <a:pt x="8" y="84"/>
                    <a:pt x="11" y="83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3" y="95"/>
                    <a:pt x="11" y="98"/>
                    <a:pt x="9" y="100"/>
                  </a:cubicBezTo>
                  <a:cubicBezTo>
                    <a:pt x="12" y="105"/>
                    <a:pt x="15" y="109"/>
                    <a:pt x="19" y="113"/>
                  </a:cubicBezTo>
                  <a:cubicBezTo>
                    <a:pt x="22" y="112"/>
                    <a:pt x="25" y="110"/>
                    <a:pt x="27" y="108"/>
                  </a:cubicBezTo>
                  <a:cubicBezTo>
                    <a:pt x="29" y="109"/>
                    <a:pt x="30" y="111"/>
                    <a:pt x="31" y="112"/>
                  </a:cubicBezTo>
                  <a:cubicBezTo>
                    <a:pt x="33" y="113"/>
                    <a:pt x="34" y="114"/>
                    <a:pt x="36" y="115"/>
                  </a:cubicBezTo>
                  <a:cubicBezTo>
                    <a:pt x="35" y="118"/>
                    <a:pt x="34" y="121"/>
                    <a:pt x="33" y="124"/>
                  </a:cubicBezTo>
                  <a:cubicBezTo>
                    <a:pt x="38" y="127"/>
                    <a:pt x="43" y="129"/>
                    <a:pt x="49" y="130"/>
                  </a:cubicBezTo>
                  <a:cubicBezTo>
                    <a:pt x="50" y="127"/>
                    <a:pt x="52" y="125"/>
                    <a:pt x="53" y="122"/>
                  </a:cubicBezTo>
                  <a:cubicBezTo>
                    <a:pt x="55" y="122"/>
                    <a:pt x="57" y="123"/>
                    <a:pt x="59" y="123"/>
                  </a:cubicBezTo>
                  <a:cubicBezTo>
                    <a:pt x="60" y="123"/>
                    <a:pt x="62" y="123"/>
                    <a:pt x="64" y="123"/>
                  </a:cubicBezTo>
                  <a:cubicBezTo>
                    <a:pt x="65" y="126"/>
                    <a:pt x="66" y="130"/>
                    <a:pt x="67" y="132"/>
                  </a:cubicBezTo>
                  <a:cubicBezTo>
                    <a:pt x="72" y="132"/>
                    <a:pt x="78" y="132"/>
                    <a:pt x="83" y="130"/>
                  </a:cubicBezTo>
                  <a:cubicBezTo>
                    <a:pt x="83" y="127"/>
                    <a:pt x="83" y="124"/>
                    <a:pt x="83" y="121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5" y="119"/>
                    <a:pt x="97" y="121"/>
                    <a:pt x="100" y="123"/>
                  </a:cubicBezTo>
                  <a:cubicBezTo>
                    <a:pt x="104" y="121"/>
                    <a:pt x="109" y="117"/>
                    <a:pt x="113" y="113"/>
                  </a:cubicBezTo>
                  <a:cubicBezTo>
                    <a:pt x="111" y="110"/>
                    <a:pt x="109" y="108"/>
                    <a:pt x="108" y="105"/>
                  </a:cubicBezTo>
                  <a:cubicBezTo>
                    <a:pt x="109" y="103"/>
                    <a:pt x="110" y="102"/>
                    <a:pt x="111" y="101"/>
                  </a:cubicBezTo>
                  <a:cubicBezTo>
                    <a:pt x="112" y="99"/>
                    <a:pt x="113" y="98"/>
                    <a:pt x="114" y="96"/>
                  </a:cubicBezTo>
                  <a:cubicBezTo>
                    <a:pt x="117" y="97"/>
                    <a:pt x="120" y="98"/>
                    <a:pt x="123" y="99"/>
                  </a:cubicBezTo>
                  <a:cubicBezTo>
                    <a:pt x="126" y="94"/>
                    <a:pt x="128" y="89"/>
                    <a:pt x="130" y="83"/>
                  </a:cubicBezTo>
                  <a:cubicBezTo>
                    <a:pt x="127" y="82"/>
                    <a:pt x="124" y="80"/>
                    <a:pt x="121" y="79"/>
                  </a:cubicBezTo>
                  <a:cubicBezTo>
                    <a:pt x="122" y="77"/>
                    <a:pt x="122" y="75"/>
                    <a:pt x="122" y="73"/>
                  </a:cubicBezTo>
                  <a:cubicBezTo>
                    <a:pt x="123" y="72"/>
                    <a:pt x="123" y="70"/>
                    <a:pt x="123" y="68"/>
                  </a:cubicBezTo>
                  <a:cubicBezTo>
                    <a:pt x="126" y="67"/>
                    <a:pt x="129" y="67"/>
                    <a:pt x="132" y="66"/>
                  </a:cubicBezTo>
                  <a:cubicBezTo>
                    <a:pt x="132" y="60"/>
                    <a:pt x="131" y="54"/>
                    <a:pt x="130" y="49"/>
                  </a:cubicBezTo>
                  <a:cubicBezTo>
                    <a:pt x="126" y="49"/>
                    <a:pt x="123" y="49"/>
                    <a:pt x="120" y="49"/>
                  </a:cubicBezTo>
                  <a:lnTo>
                    <a:pt x="118" y="44"/>
                  </a:lnTo>
                  <a:close/>
                  <a:moveTo>
                    <a:pt x="91" y="86"/>
                  </a:moveTo>
                  <a:cubicBezTo>
                    <a:pt x="88" y="90"/>
                    <a:pt x="83" y="94"/>
                    <a:pt x="78" y="96"/>
                  </a:cubicBezTo>
                  <a:cubicBezTo>
                    <a:pt x="73" y="98"/>
                    <a:pt x="67" y="99"/>
                    <a:pt x="62" y="98"/>
                  </a:cubicBezTo>
                  <a:cubicBezTo>
                    <a:pt x="56" y="97"/>
                    <a:pt x="51" y="95"/>
                    <a:pt x="46" y="92"/>
                  </a:cubicBezTo>
                  <a:cubicBezTo>
                    <a:pt x="42" y="89"/>
                    <a:pt x="38" y="84"/>
                    <a:pt x="36" y="79"/>
                  </a:cubicBezTo>
                  <a:cubicBezTo>
                    <a:pt x="34" y="74"/>
                    <a:pt x="33" y="68"/>
                    <a:pt x="34" y="62"/>
                  </a:cubicBezTo>
                  <a:cubicBezTo>
                    <a:pt x="35" y="57"/>
                    <a:pt x="37" y="51"/>
                    <a:pt x="40" y="47"/>
                  </a:cubicBezTo>
                  <a:cubicBezTo>
                    <a:pt x="44" y="42"/>
                    <a:pt x="48" y="39"/>
                    <a:pt x="53" y="37"/>
                  </a:cubicBezTo>
                  <a:cubicBezTo>
                    <a:pt x="59" y="35"/>
                    <a:pt x="64" y="34"/>
                    <a:pt x="70" y="34"/>
                  </a:cubicBezTo>
                  <a:cubicBezTo>
                    <a:pt x="75" y="35"/>
                    <a:pt x="81" y="37"/>
                    <a:pt x="85" y="41"/>
                  </a:cubicBezTo>
                  <a:cubicBezTo>
                    <a:pt x="90" y="44"/>
                    <a:pt x="93" y="49"/>
                    <a:pt x="95" y="54"/>
                  </a:cubicBezTo>
                  <a:cubicBezTo>
                    <a:pt x="97" y="59"/>
                    <a:pt x="98" y="65"/>
                    <a:pt x="98" y="70"/>
                  </a:cubicBezTo>
                  <a:cubicBezTo>
                    <a:pt x="97" y="76"/>
                    <a:pt x="95" y="81"/>
                    <a:pt x="91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594976" y="2798763"/>
              <a:ext cx="501650" cy="506412"/>
            </a:xfrm>
            <a:custGeom>
              <a:avLst/>
              <a:gdLst>
                <a:gd name="T0" fmla="*/ 116 w 132"/>
                <a:gd name="T1" fmla="*/ 39 h 132"/>
                <a:gd name="T2" fmla="*/ 113 w 132"/>
                <a:gd name="T3" fmla="*/ 20 h 132"/>
                <a:gd name="T4" fmla="*/ 100 w 132"/>
                <a:gd name="T5" fmla="*/ 21 h 132"/>
                <a:gd name="T6" fmla="*/ 98 w 132"/>
                <a:gd name="T7" fmla="*/ 9 h 132"/>
                <a:gd name="T8" fmla="*/ 78 w 132"/>
                <a:gd name="T9" fmla="*/ 11 h 132"/>
                <a:gd name="T10" fmla="*/ 68 w 132"/>
                <a:gd name="T11" fmla="*/ 9 h 132"/>
                <a:gd name="T12" fmla="*/ 49 w 132"/>
                <a:gd name="T13" fmla="*/ 2 h 132"/>
                <a:gd name="T14" fmla="*/ 44 w 132"/>
                <a:gd name="T15" fmla="*/ 14 h 132"/>
                <a:gd name="T16" fmla="*/ 32 w 132"/>
                <a:gd name="T17" fmla="*/ 9 h 132"/>
                <a:gd name="T18" fmla="*/ 24 w 132"/>
                <a:gd name="T19" fmla="*/ 28 h 132"/>
                <a:gd name="T20" fmla="*/ 17 w 132"/>
                <a:gd name="T21" fmla="*/ 36 h 132"/>
                <a:gd name="T22" fmla="*/ 2 w 132"/>
                <a:gd name="T23" fmla="*/ 49 h 132"/>
                <a:gd name="T24" fmla="*/ 9 w 132"/>
                <a:gd name="T25" fmla="*/ 59 h 132"/>
                <a:gd name="T26" fmla="*/ 0 w 132"/>
                <a:gd name="T27" fmla="*/ 67 h 132"/>
                <a:gd name="T28" fmla="*/ 11 w 132"/>
                <a:gd name="T29" fmla="*/ 83 h 132"/>
                <a:gd name="T30" fmla="*/ 15 w 132"/>
                <a:gd name="T31" fmla="*/ 93 h 132"/>
                <a:gd name="T32" fmla="*/ 19 w 132"/>
                <a:gd name="T33" fmla="*/ 113 h 132"/>
                <a:gd name="T34" fmla="*/ 31 w 132"/>
                <a:gd name="T35" fmla="*/ 112 h 132"/>
                <a:gd name="T36" fmla="*/ 33 w 132"/>
                <a:gd name="T37" fmla="*/ 124 h 132"/>
                <a:gd name="T38" fmla="*/ 53 w 132"/>
                <a:gd name="T39" fmla="*/ 122 h 132"/>
                <a:gd name="T40" fmla="*/ 64 w 132"/>
                <a:gd name="T41" fmla="*/ 123 h 132"/>
                <a:gd name="T42" fmla="*/ 83 w 132"/>
                <a:gd name="T43" fmla="*/ 130 h 132"/>
                <a:gd name="T44" fmla="*/ 88 w 132"/>
                <a:gd name="T45" fmla="*/ 119 h 132"/>
                <a:gd name="T46" fmla="*/ 100 w 132"/>
                <a:gd name="T47" fmla="*/ 123 h 132"/>
                <a:gd name="T48" fmla="*/ 108 w 132"/>
                <a:gd name="T49" fmla="*/ 105 h 132"/>
                <a:gd name="T50" fmla="*/ 114 w 132"/>
                <a:gd name="T51" fmla="*/ 96 h 132"/>
                <a:gd name="T52" fmla="*/ 130 w 132"/>
                <a:gd name="T53" fmla="*/ 83 h 132"/>
                <a:gd name="T54" fmla="*/ 122 w 132"/>
                <a:gd name="T55" fmla="*/ 73 h 132"/>
                <a:gd name="T56" fmla="*/ 132 w 132"/>
                <a:gd name="T57" fmla="*/ 66 h 132"/>
                <a:gd name="T58" fmla="*/ 120 w 132"/>
                <a:gd name="T59" fmla="*/ 49 h 132"/>
                <a:gd name="T60" fmla="*/ 91 w 132"/>
                <a:gd name="T61" fmla="*/ 86 h 132"/>
                <a:gd name="T62" fmla="*/ 62 w 132"/>
                <a:gd name="T63" fmla="*/ 98 h 132"/>
                <a:gd name="T64" fmla="*/ 36 w 132"/>
                <a:gd name="T65" fmla="*/ 79 h 132"/>
                <a:gd name="T66" fmla="*/ 40 w 132"/>
                <a:gd name="T67" fmla="*/ 47 h 132"/>
                <a:gd name="T68" fmla="*/ 70 w 132"/>
                <a:gd name="T69" fmla="*/ 34 h 132"/>
                <a:gd name="T70" fmla="*/ 95 w 132"/>
                <a:gd name="T71" fmla="*/ 54 h 132"/>
                <a:gd name="T72" fmla="*/ 91 w 132"/>
                <a:gd name="T73" fmla="*/ 8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2" h="132">
                  <a:moveTo>
                    <a:pt x="118" y="44"/>
                  </a:moveTo>
                  <a:cubicBezTo>
                    <a:pt x="116" y="39"/>
                    <a:pt x="116" y="39"/>
                    <a:pt x="116" y="39"/>
                  </a:cubicBezTo>
                  <a:cubicBezTo>
                    <a:pt x="118" y="37"/>
                    <a:pt x="121" y="35"/>
                    <a:pt x="123" y="33"/>
                  </a:cubicBezTo>
                  <a:cubicBezTo>
                    <a:pt x="120" y="28"/>
                    <a:pt x="116" y="23"/>
                    <a:pt x="113" y="20"/>
                  </a:cubicBezTo>
                  <a:cubicBezTo>
                    <a:pt x="110" y="21"/>
                    <a:pt x="107" y="23"/>
                    <a:pt x="104" y="24"/>
                  </a:cubicBezTo>
                  <a:cubicBezTo>
                    <a:pt x="103" y="23"/>
                    <a:pt x="102" y="22"/>
                    <a:pt x="100" y="21"/>
                  </a:cubicBezTo>
                  <a:cubicBezTo>
                    <a:pt x="99" y="20"/>
                    <a:pt x="97" y="19"/>
                    <a:pt x="96" y="18"/>
                  </a:cubicBezTo>
                  <a:cubicBezTo>
                    <a:pt x="97" y="15"/>
                    <a:pt x="98" y="12"/>
                    <a:pt x="98" y="9"/>
                  </a:cubicBezTo>
                  <a:cubicBezTo>
                    <a:pt x="93" y="6"/>
                    <a:pt x="88" y="4"/>
                    <a:pt x="83" y="2"/>
                  </a:cubicBezTo>
                  <a:cubicBezTo>
                    <a:pt x="81" y="5"/>
                    <a:pt x="80" y="8"/>
                    <a:pt x="78" y="11"/>
                  </a:cubicBezTo>
                  <a:cubicBezTo>
                    <a:pt x="76" y="10"/>
                    <a:pt x="75" y="10"/>
                    <a:pt x="73" y="10"/>
                  </a:cubicBezTo>
                  <a:cubicBezTo>
                    <a:pt x="71" y="9"/>
                    <a:pt x="69" y="9"/>
                    <a:pt x="68" y="9"/>
                  </a:cubicBezTo>
                  <a:cubicBezTo>
                    <a:pt x="67" y="6"/>
                    <a:pt x="66" y="3"/>
                    <a:pt x="65" y="0"/>
                  </a:cubicBezTo>
                  <a:cubicBezTo>
                    <a:pt x="60" y="0"/>
                    <a:pt x="54" y="1"/>
                    <a:pt x="49" y="2"/>
                  </a:cubicBezTo>
                  <a:cubicBezTo>
                    <a:pt x="49" y="6"/>
                    <a:pt x="48" y="9"/>
                    <a:pt x="49" y="1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7" y="14"/>
                    <a:pt x="34" y="12"/>
                    <a:pt x="32" y="9"/>
                  </a:cubicBezTo>
                  <a:cubicBezTo>
                    <a:pt x="27" y="12"/>
                    <a:pt x="23" y="16"/>
                    <a:pt x="19" y="19"/>
                  </a:cubicBezTo>
                  <a:cubicBezTo>
                    <a:pt x="20" y="22"/>
                    <a:pt x="22" y="25"/>
                    <a:pt x="24" y="28"/>
                  </a:cubicBezTo>
                  <a:cubicBezTo>
                    <a:pt x="23" y="29"/>
                    <a:pt x="21" y="30"/>
                    <a:pt x="20" y="32"/>
                  </a:cubicBezTo>
                  <a:cubicBezTo>
                    <a:pt x="19" y="33"/>
                    <a:pt x="18" y="35"/>
                    <a:pt x="17" y="36"/>
                  </a:cubicBezTo>
                  <a:cubicBezTo>
                    <a:pt x="14" y="35"/>
                    <a:pt x="11" y="35"/>
                    <a:pt x="8" y="34"/>
                  </a:cubicBezTo>
                  <a:cubicBezTo>
                    <a:pt x="5" y="39"/>
                    <a:pt x="3" y="44"/>
                    <a:pt x="2" y="49"/>
                  </a:cubicBezTo>
                  <a:cubicBezTo>
                    <a:pt x="5" y="51"/>
                    <a:pt x="7" y="52"/>
                    <a:pt x="10" y="54"/>
                  </a:cubicBezTo>
                  <a:cubicBezTo>
                    <a:pt x="10" y="56"/>
                    <a:pt x="10" y="57"/>
                    <a:pt x="9" y="59"/>
                  </a:cubicBezTo>
                  <a:cubicBezTo>
                    <a:pt x="9" y="61"/>
                    <a:pt x="9" y="63"/>
                    <a:pt x="9" y="64"/>
                  </a:cubicBezTo>
                  <a:cubicBezTo>
                    <a:pt x="6" y="65"/>
                    <a:pt x="3" y="66"/>
                    <a:pt x="0" y="67"/>
                  </a:cubicBezTo>
                  <a:cubicBezTo>
                    <a:pt x="0" y="73"/>
                    <a:pt x="0" y="78"/>
                    <a:pt x="2" y="83"/>
                  </a:cubicBezTo>
                  <a:cubicBezTo>
                    <a:pt x="5" y="84"/>
                    <a:pt x="8" y="84"/>
                    <a:pt x="11" y="83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5" y="93"/>
                    <a:pt x="15" y="93"/>
                    <a:pt x="15" y="93"/>
                  </a:cubicBezTo>
                  <a:cubicBezTo>
                    <a:pt x="13" y="95"/>
                    <a:pt x="11" y="98"/>
                    <a:pt x="9" y="100"/>
                  </a:cubicBezTo>
                  <a:cubicBezTo>
                    <a:pt x="12" y="105"/>
                    <a:pt x="15" y="109"/>
                    <a:pt x="19" y="113"/>
                  </a:cubicBezTo>
                  <a:cubicBezTo>
                    <a:pt x="22" y="112"/>
                    <a:pt x="25" y="110"/>
                    <a:pt x="27" y="108"/>
                  </a:cubicBezTo>
                  <a:cubicBezTo>
                    <a:pt x="29" y="109"/>
                    <a:pt x="30" y="111"/>
                    <a:pt x="31" y="112"/>
                  </a:cubicBezTo>
                  <a:cubicBezTo>
                    <a:pt x="33" y="113"/>
                    <a:pt x="34" y="114"/>
                    <a:pt x="36" y="115"/>
                  </a:cubicBezTo>
                  <a:cubicBezTo>
                    <a:pt x="35" y="118"/>
                    <a:pt x="34" y="121"/>
                    <a:pt x="33" y="124"/>
                  </a:cubicBezTo>
                  <a:cubicBezTo>
                    <a:pt x="38" y="127"/>
                    <a:pt x="43" y="129"/>
                    <a:pt x="49" y="130"/>
                  </a:cubicBezTo>
                  <a:cubicBezTo>
                    <a:pt x="50" y="127"/>
                    <a:pt x="52" y="125"/>
                    <a:pt x="53" y="122"/>
                  </a:cubicBezTo>
                  <a:cubicBezTo>
                    <a:pt x="55" y="122"/>
                    <a:pt x="57" y="123"/>
                    <a:pt x="59" y="123"/>
                  </a:cubicBezTo>
                  <a:cubicBezTo>
                    <a:pt x="60" y="123"/>
                    <a:pt x="62" y="123"/>
                    <a:pt x="64" y="123"/>
                  </a:cubicBezTo>
                  <a:cubicBezTo>
                    <a:pt x="65" y="126"/>
                    <a:pt x="66" y="130"/>
                    <a:pt x="67" y="132"/>
                  </a:cubicBezTo>
                  <a:cubicBezTo>
                    <a:pt x="72" y="132"/>
                    <a:pt x="78" y="132"/>
                    <a:pt x="83" y="130"/>
                  </a:cubicBezTo>
                  <a:cubicBezTo>
                    <a:pt x="83" y="127"/>
                    <a:pt x="83" y="124"/>
                    <a:pt x="83" y="121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5" y="119"/>
                    <a:pt x="97" y="121"/>
                    <a:pt x="100" y="123"/>
                  </a:cubicBezTo>
                  <a:cubicBezTo>
                    <a:pt x="104" y="121"/>
                    <a:pt x="109" y="117"/>
                    <a:pt x="113" y="113"/>
                  </a:cubicBezTo>
                  <a:cubicBezTo>
                    <a:pt x="111" y="110"/>
                    <a:pt x="109" y="108"/>
                    <a:pt x="108" y="105"/>
                  </a:cubicBezTo>
                  <a:cubicBezTo>
                    <a:pt x="109" y="103"/>
                    <a:pt x="110" y="102"/>
                    <a:pt x="111" y="101"/>
                  </a:cubicBezTo>
                  <a:cubicBezTo>
                    <a:pt x="112" y="99"/>
                    <a:pt x="113" y="98"/>
                    <a:pt x="114" y="96"/>
                  </a:cubicBezTo>
                  <a:cubicBezTo>
                    <a:pt x="117" y="97"/>
                    <a:pt x="120" y="98"/>
                    <a:pt x="123" y="99"/>
                  </a:cubicBezTo>
                  <a:cubicBezTo>
                    <a:pt x="126" y="94"/>
                    <a:pt x="128" y="89"/>
                    <a:pt x="130" y="83"/>
                  </a:cubicBezTo>
                  <a:cubicBezTo>
                    <a:pt x="127" y="82"/>
                    <a:pt x="124" y="80"/>
                    <a:pt x="121" y="79"/>
                  </a:cubicBezTo>
                  <a:cubicBezTo>
                    <a:pt x="122" y="77"/>
                    <a:pt x="122" y="75"/>
                    <a:pt x="122" y="73"/>
                  </a:cubicBezTo>
                  <a:cubicBezTo>
                    <a:pt x="123" y="72"/>
                    <a:pt x="123" y="70"/>
                    <a:pt x="123" y="68"/>
                  </a:cubicBezTo>
                  <a:cubicBezTo>
                    <a:pt x="126" y="67"/>
                    <a:pt x="129" y="67"/>
                    <a:pt x="132" y="66"/>
                  </a:cubicBezTo>
                  <a:cubicBezTo>
                    <a:pt x="132" y="60"/>
                    <a:pt x="131" y="54"/>
                    <a:pt x="130" y="49"/>
                  </a:cubicBezTo>
                  <a:cubicBezTo>
                    <a:pt x="126" y="49"/>
                    <a:pt x="123" y="49"/>
                    <a:pt x="120" y="49"/>
                  </a:cubicBezTo>
                  <a:lnTo>
                    <a:pt x="118" y="44"/>
                  </a:lnTo>
                  <a:close/>
                  <a:moveTo>
                    <a:pt x="91" y="86"/>
                  </a:moveTo>
                  <a:cubicBezTo>
                    <a:pt x="88" y="90"/>
                    <a:pt x="83" y="94"/>
                    <a:pt x="78" y="96"/>
                  </a:cubicBezTo>
                  <a:cubicBezTo>
                    <a:pt x="73" y="98"/>
                    <a:pt x="67" y="99"/>
                    <a:pt x="62" y="98"/>
                  </a:cubicBezTo>
                  <a:cubicBezTo>
                    <a:pt x="56" y="97"/>
                    <a:pt x="51" y="95"/>
                    <a:pt x="46" y="92"/>
                  </a:cubicBezTo>
                  <a:cubicBezTo>
                    <a:pt x="42" y="89"/>
                    <a:pt x="38" y="84"/>
                    <a:pt x="36" y="79"/>
                  </a:cubicBezTo>
                  <a:cubicBezTo>
                    <a:pt x="34" y="74"/>
                    <a:pt x="33" y="68"/>
                    <a:pt x="34" y="62"/>
                  </a:cubicBezTo>
                  <a:cubicBezTo>
                    <a:pt x="35" y="57"/>
                    <a:pt x="37" y="51"/>
                    <a:pt x="40" y="47"/>
                  </a:cubicBezTo>
                  <a:cubicBezTo>
                    <a:pt x="44" y="42"/>
                    <a:pt x="48" y="39"/>
                    <a:pt x="53" y="37"/>
                  </a:cubicBezTo>
                  <a:cubicBezTo>
                    <a:pt x="59" y="35"/>
                    <a:pt x="64" y="34"/>
                    <a:pt x="70" y="34"/>
                  </a:cubicBezTo>
                  <a:cubicBezTo>
                    <a:pt x="75" y="35"/>
                    <a:pt x="81" y="37"/>
                    <a:pt x="85" y="41"/>
                  </a:cubicBezTo>
                  <a:cubicBezTo>
                    <a:pt x="90" y="44"/>
                    <a:pt x="93" y="49"/>
                    <a:pt x="95" y="54"/>
                  </a:cubicBezTo>
                  <a:cubicBezTo>
                    <a:pt x="97" y="59"/>
                    <a:pt x="98" y="65"/>
                    <a:pt x="98" y="70"/>
                  </a:cubicBezTo>
                  <a:cubicBezTo>
                    <a:pt x="97" y="76"/>
                    <a:pt x="95" y="81"/>
                    <a:pt x="91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107738" y="2982913"/>
              <a:ext cx="247650" cy="249237"/>
            </a:xfrm>
            <a:custGeom>
              <a:avLst/>
              <a:gdLst>
                <a:gd name="T0" fmla="*/ 60 w 65"/>
                <a:gd name="T1" fmla="*/ 30 h 65"/>
                <a:gd name="T2" fmla="*/ 63 w 65"/>
                <a:gd name="T3" fmla="*/ 20 h 65"/>
                <a:gd name="T4" fmla="*/ 57 w 65"/>
                <a:gd name="T5" fmla="*/ 18 h 65"/>
                <a:gd name="T6" fmla="*/ 58 w 65"/>
                <a:gd name="T7" fmla="*/ 12 h 65"/>
                <a:gd name="T8" fmla="*/ 49 w 65"/>
                <a:gd name="T9" fmla="*/ 9 h 65"/>
                <a:gd name="T10" fmla="*/ 44 w 65"/>
                <a:gd name="T11" fmla="*/ 6 h 65"/>
                <a:gd name="T12" fmla="*/ 37 w 65"/>
                <a:gd name="T13" fmla="*/ 0 h 65"/>
                <a:gd name="T14" fmla="*/ 32 w 65"/>
                <a:gd name="T15" fmla="*/ 4 h 65"/>
                <a:gd name="T16" fmla="*/ 28 w 65"/>
                <a:gd name="T17" fmla="*/ 0 h 65"/>
                <a:gd name="T18" fmla="*/ 20 w 65"/>
                <a:gd name="T19" fmla="*/ 6 h 65"/>
                <a:gd name="T20" fmla="*/ 16 w 65"/>
                <a:gd name="T21" fmla="*/ 9 h 65"/>
                <a:gd name="T22" fmla="*/ 6 w 65"/>
                <a:gd name="T23" fmla="*/ 12 h 65"/>
                <a:gd name="T24" fmla="*/ 8 w 65"/>
                <a:gd name="T25" fmla="*/ 18 h 65"/>
                <a:gd name="T26" fmla="*/ 2 w 65"/>
                <a:gd name="T27" fmla="*/ 20 h 65"/>
                <a:gd name="T28" fmla="*/ 4 w 65"/>
                <a:gd name="T29" fmla="*/ 30 h 65"/>
                <a:gd name="T30" fmla="*/ 4 w 65"/>
                <a:gd name="T31" fmla="*/ 35 h 65"/>
                <a:gd name="T32" fmla="*/ 2 w 65"/>
                <a:gd name="T33" fmla="*/ 45 h 65"/>
                <a:gd name="T34" fmla="*/ 8 w 65"/>
                <a:gd name="T35" fmla="*/ 46 h 65"/>
                <a:gd name="T36" fmla="*/ 6 w 65"/>
                <a:gd name="T37" fmla="*/ 52 h 65"/>
                <a:gd name="T38" fmla="*/ 16 w 65"/>
                <a:gd name="T39" fmla="*/ 55 h 65"/>
                <a:gd name="T40" fmla="*/ 20 w 65"/>
                <a:gd name="T41" fmla="*/ 58 h 65"/>
                <a:gd name="T42" fmla="*/ 28 w 65"/>
                <a:gd name="T43" fmla="*/ 65 h 65"/>
                <a:gd name="T44" fmla="*/ 32 w 65"/>
                <a:gd name="T45" fmla="*/ 61 h 65"/>
                <a:gd name="T46" fmla="*/ 37 w 65"/>
                <a:gd name="T47" fmla="*/ 65 h 65"/>
                <a:gd name="T48" fmla="*/ 44 w 65"/>
                <a:gd name="T49" fmla="*/ 58 h 65"/>
                <a:gd name="T50" fmla="*/ 49 w 65"/>
                <a:gd name="T51" fmla="*/ 55 h 65"/>
                <a:gd name="T52" fmla="*/ 58 w 65"/>
                <a:gd name="T53" fmla="*/ 52 h 65"/>
                <a:gd name="T54" fmla="*/ 57 w 65"/>
                <a:gd name="T55" fmla="*/ 46 h 65"/>
                <a:gd name="T56" fmla="*/ 63 w 65"/>
                <a:gd name="T57" fmla="*/ 45 h 65"/>
                <a:gd name="T58" fmla="*/ 60 w 65"/>
                <a:gd name="T59" fmla="*/ 35 h 65"/>
                <a:gd name="T60" fmla="*/ 40 w 65"/>
                <a:gd name="T61" fmla="*/ 46 h 65"/>
                <a:gd name="T62" fmla="*/ 24 w 65"/>
                <a:gd name="T63" fmla="*/ 46 h 65"/>
                <a:gd name="T64" fmla="*/ 16 w 65"/>
                <a:gd name="T65" fmla="*/ 32 h 65"/>
                <a:gd name="T66" fmla="*/ 24 w 65"/>
                <a:gd name="T67" fmla="*/ 18 h 65"/>
                <a:gd name="T68" fmla="*/ 40 w 65"/>
                <a:gd name="T69" fmla="*/ 18 h 65"/>
                <a:gd name="T70" fmla="*/ 48 w 65"/>
                <a:gd name="T71" fmla="*/ 32 h 65"/>
                <a:gd name="T72" fmla="*/ 40 w 65"/>
                <a:gd name="T73" fmla="*/ 4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5" h="65">
                  <a:moveTo>
                    <a:pt x="61" y="32"/>
                  </a:moveTo>
                  <a:cubicBezTo>
                    <a:pt x="60" y="30"/>
                    <a:pt x="60" y="30"/>
                    <a:pt x="60" y="30"/>
                  </a:cubicBezTo>
                  <a:cubicBezTo>
                    <a:pt x="62" y="29"/>
                    <a:pt x="63" y="28"/>
                    <a:pt x="65" y="28"/>
                  </a:cubicBezTo>
                  <a:cubicBezTo>
                    <a:pt x="64" y="25"/>
                    <a:pt x="64" y="22"/>
                    <a:pt x="63" y="20"/>
                  </a:cubicBezTo>
                  <a:cubicBezTo>
                    <a:pt x="61" y="20"/>
                    <a:pt x="60" y="20"/>
                    <a:pt x="58" y="20"/>
                  </a:cubicBezTo>
                  <a:cubicBezTo>
                    <a:pt x="58" y="20"/>
                    <a:pt x="57" y="19"/>
                    <a:pt x="57" y="18"/>
                  </a:cubicBezTo>
                  <a:cubicBezTo>
                    <a:pt x="56" y="17"/>
                    <a:pt x="56" y="16"/>
                    <a:pt x="55" y="16"/>
                  </a:cubicBezTo>
                  <a:cubicBezTo>
                    <a:pt x="56" y="15"/>
                    <a:pt x="57" y="13"/>
                    <a:pt x="58" y="12"/>
                  </a:cubicBezTo>
                  <a:cubicBezTo>
                    <a:pt x="57" y="10"/>
                    <a:pt x="55" y="8"/>
                    <a:pt x="52" y="6"/>
                  </a:cubicBezTo>
                  <a:cubicBezTo>
                    <a:pt x="51" y="7"/>
                    <a:pt x="50" y="8"/>
                    <a:pt x="49" y="9"/>
                  </a:cubicBezTo>
                  <a:cubicBezTo>
                    <a:pt x="48" y="8"/>
                    <a:pt x="47" y="8"/>
                    <a:pt x="46" y="8"/>
                  </a:cubicBezTo>
                  <a:cubicBezTo>
                    <a:pt x="46" y="7"/>
                    <a:pt x="45" y="7"/>
                    <a:pt x="44" y="6"/>
                  </a:cubicBezTo>
                  <a:cubicBezTo>
                    <a:pt x="44" y="5"/>
                    <a:pt x="44" y="3"/>
                    <a:pt x="45" y="2"/>
                  </a:cubicBezTo>
                  <a:cubicBezTo>
                    <a:pt x="42" y="1"/>
                    <a:pt x="39" y="0"/>
                    <a:pt x="37" y="0"/>
                  </a:cubicBezTo>
                  <a:cubicBezTo>
                    <a:pt x="36" y="1"/>
                    <a:pt x="35" y="2"/>
                    <a:pt x="35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9" y="2"/>
                    <a:pt x="28" y="1"/>
                    <a:pt x="28" y="0"/>
                  </a:cubicBezTo>
                  <a:cubicBezTo>
                    <a:pt x="25" y="0"/>
                    <a:pt x="22" y="1"/>
                    <a:pt x="20" y="2"/>
                  </a:cubicBezTo>
                  <a:cubicBezTo>
                    <a:pt x="20" y="3"/>
                    <a:pt x="20" y="5"/>
                    <a:pt x="20" y="6"/>
                  </a:cubicBezTo>
                  <a:cubicBezTo>
                    <a:pt x="20" y="7"/>
                    <a:pt x="19" y="7"/>
                    <a:pt x="18" y="8"/>
                  </a:cubicBezTo>
                  <a:cubicBezTo>
                    <a:pt x="17" y="8"/>
                    <a:pt x="16" y="8"/>
                    <a:pt x="16" y="9"/>
                  </a:cubicBezTo>
                  <a:cubicBezTo>
                    <a:pt x="15" y="8"/>
                    <a:pt x="13" y="7"/>
                    <a:pt x="12" y="6"/>
                  </a:cubicBezTo>
                  <a:cubicBezTo>
                    <a:pt x="10" y="8"/>
                    <a:pt x="8" y="10"/>
                    <a:pt x="6" y="12"/>
                  </a:cubicBezTo>
                  <a:cubicBezTo>
                    <a:pt x="7" y="13"/>
                    <a:pt x="8" y="15"/>
                    <a:pt x="9" y="16"/>
                  </a:cubicBezTo>
                  <a:cubicBezTo>
                    <a:pt x="8" y="16"/>
                    <a:pt x="8" y="17"/>
                    <a:pt x="8" y="18"/>
                  </a:cubicBezTo>
                  <a:cubicBezTo>
                    <a:pt x="7" y="19"/>
                    <a:pt x="7" y="20"/>
                    <a:pt x="6" y="20"/>
                  </a:cubicBezTo>
                  <a:cubicBezTo>
                    <a:pt x="5" y="20"/>
                    <a:pt x="3" y="20"/>
                    <a:pt x="2" y="20"/>
                  </a:cubicBezTo>
                  <a:cubicBezTo>
                    <a:pt x="1" y="22"/>
                    <a:pt x="0" y="25"/>
                    <a:pt x="0" y="28"/>
                  </a:cubicBezTo>
                  <a:cubicBezTo>
                    <a:pt x="1" y="28"/>
                    <a:pt x="2" y="29"/>
                    <a:pt x="4" y="30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1" y="36"/>
                    <a:pt x="0" y="37"/>
                  </a:cubicBezTo>
                  <a:cubicBezTo>
                    <a:pt x="0" y="39"/>
                    <a:pt x="1" y="42"/>
                    <a:pt x="2" y="45"/>
                  </a:cubicBezTo>
                  <a:cubicBezTo>
                    <a:pt x="3" y="44"/>
                    <a:pt x="5" y="44"/>
                    <a:pt x="6" y="44"/>
                  </a:cubicBezTo>
                  <a:cubicBezTo>
                    <a:pt x="7" y="45"/>
                    <a:pt x="7" y="46"/>
                    <a:pt x="8" y="46"/>
                  </a:cubicBezTo>
                  <a:cubicBezTo>
                    <a:pt x="8" y="47"/>
                    <a:pt x="8" y="48"/>
                    <a:pt x="9" y="49"/>
                  </a:cubicBezTo>
                  <a:cubicBezTo>
                    <a:pt x="8" y="50"/>
                    <a:pt x="7" y="51"/>
                    <a:pt x="6" y="52"/>
                  </a:cubicBezTo>
                  <a:cubicBezTo>
                    <a:pt x="8" y="55"/>
                    <a:pt x="10" y="56"/>
                    <a:pt x="12" y="58"/>
                  </a:cubicBezTo>
                  <a:cubicBezTo>
                    <a:pt x="13" y="57"/>
                    <a:pt x="15" y="56"/>
                    <a:pt x="16" y="55"/>
                  </a:cubicBezTo>
                  <a:cubicBezTo>
                    <a:pt x="16" y="56"/>
                    <a:pt x="17" y="56"/>
                    <a:pt x="18" y="57"/>
                  </a:cubicBezTo>
                  <a:cubicBezTo>
                    <a:pt x="19" y="57"/>
                    <a:pt x="20" y="58"/>
                    <a:pt x="20" y="58"/>
                  </a:cubicBezTo>
                  <a:cubicBezTo>
                    <a:pt x="20" y="59"/>
                    <a:pt x="20" y="61"/>
                    <a:pt x="20" y="63"/>
                  </a:cubicBezTo>
                  <a:cubicBezTo>
                    <a:pt x="22" y="64"/>
                    <a:pt x="25" y="64"/>
                    <a:pt x="28" y="65"/>
                  </a:cubicBezTo>
                  <a:cubicBezTo>
                    <a:pt x="28" y="63"/>
                    <a:pt x="29" y="62"/>
                    <a:pt x="30" y="60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2"/>
                    <a:pt x="36" y="63"/>
                    <a:pt x="37" y="65"/>
                  </a:cubicBezTo>
                  <a:cubicBezTo>
                    <a:pt x="39" y="64"/>
                    <a:pt x="42" y="64"/>
                    <a:pt x="45" y="63"/>
                  </a:cubicBezTo>
                  <a:cubicBezTo>
                    <a:pt x="44" y="61"/>
                    <a:pt x="44" y="59"/>
                    <a:pt x="44" y="58"/>
                  </a:cubicBezTo>
                  <a:cubicBezTo>
                    <a:pt x="45" y="58"/>
                    <a:pt x="46" y="57"/>
                    <a:pt x="46" y="57"/>
                  </a:cubicBezTo>
                  <a:cubicBezTo>
                    <a:pt x="47" y="56"/>
                    <a:pt x="48" y="56"/>
                    <a:pt x="49" y="55"/>
                  </a:cubicBezTo>
                  <a:cubicBezTo>
                    <a:pt x="50" y="56"/>
                    <a:pt x="51" y="57"/>
                    <a:pt x="52" y="58"/>
                  </a:cubicBezTo>
                  <a:cubicBezTo>
                    <a:pt x="55" y="56"/>
                    <a:pt x="57" y="55"/>
                    <a:pt x="58" y="52"/>
                  </a:cubicBezTo>
                  <a:cubicBezTo>
                    <a:pt x="57" y="51"/>
                    <a:pt x="56" y="50"/>
                    <a:pt x="55" y="49"/>
                  </a:cubicBezTo>
                  <a:cubicBezTo>
                    <a:pt x="56" y="48"/>
                    <a:pt x="56" y="47"/>
                    <a:pt x="57" y="46"/>
                  </a:cubicBezTo>
                  <a:cubicBezTo>
                    <a:pt x="57" y="46"/>
                    <a:pt x="58" y="45"/>
                    <a:pt x="58" y="44"/>
                  </a:cubicBezTo>
                  <a:cubicBezTo>
                    <a:pt x="60" y="44"/>
                    <a:pt x="61" y="44"/>
                    <a:pt x="63" y="45"/>
                  </a:cubicBezTo>
                  <a:cubicBezTo>
                    <a:pt x="64" y="42"/>
                    <a:pt x="64" y="39"/>
                    <a:pt x="65" y="37"/>
                  </a:cubicBezTo>
                  <a:cubicBezTo>
                    <a:pt x="63" y="36"/>
                    <a:pt x="62" y="35"/>
                    <a:pt x="60" y="35"/>
                  </a:cubicBezTo>
                  <a:lnTo>
                    <a:pt x="61" y="32"/>
                  </a:lnTo>
                  <a:close/>
                  <a:moveTo>
                    <a:pt x="40" y="46"/>
                  </a:moveTo>
                  <a:cubicBezTo>
                    <a:pt x="38" y="47"/>
                    <a:pt x="35" y="48"/>
                    <a:pt x="32" y="48"/>
                  </a:cubicBezTo>
                  <a:cubicBezTo>
                    <a:pt x="29" y="48"/>
                    <a:pt x="27" y="47"/>
                    <a:pt x="24" y="46"/>
                  </a:cubicBezTo>
                  <a:cubicBezTo>
                    <a:pt x="22" y="45"/>
                    <a:pt x="20" y="43"/>
                    <a:pt x="18" y="40"/>
                  </a:cubicBezTo>
                  <a:cubicBezTo>
                    <a:pt x="17" y="38"/>
                    <a:pt x="16" y="35"/>
                    <a:pt x="16" y="32"/>
                  </a:cubicBezTo>
                  <a:cubicBezTo>
                    <a:pt x="16" y="29"/>
                    <a:pt x="17" y="27"/>
                    <a:pt x="18" y="24"/>
                  </a:cubicBezTo>
                  <a:cubicBezTo>
                    <a:pt x="20" y="22"/>
                    <a:pt x="22" y="20"/>
                    <a:pt x="24" y="18"/>
                  </a:cubicBezTo>
                  <a:cubicBezTo>
                    <a:pt x="27" y="17"/>
                    <a:pt x="29" y="16"/>
                    <a:pt x="32" y="16"/>
                  </a:cubicBezTo>
                  <a:cubicBezTo>
                    <a:pt x="35" y="16"/>
                    <a:pt x="38" y="17"/>
                    <a:pt x="40" y="18"/>
                  </a:cubicBezTo>
                  <a:cubicBezTo>
                    <a:pt x="43" y="20"/>
                    <a:pt x="45" y="22"/>
                    <a:pt x="46" y="24"/>
                  </a:cubicBezTo>
                  <a:cubicBezTo>
                    <a:pt x="47" y="27"/>
                    <a:pt x="48" y="29"/>
                    <a:pt x="48" y="32"/>
                  </a:cubicBezTo>
                  <a:cubicBezTo>
                    <a:pt x="48" y="35"/>
                    <a:pt x="47" y="38"/>
                    <a:pt x="46" y="40"/>
                  </a:cubicBezTo>
                  <a:cubicBezTo>
                    <a:pt x="45" y="43"/>
                    <a:pt x="43" y="45"/>
                    <a:pt x="40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</p:grpSp>
      <p:grpSp>
        <p:nvGrpSpPr>
          <p:cNvPr id="28" name="Group 31出自【趣你的PPT】(微信:qunideppt)：最优质的PPT资源库"/>
          <p:cNvGrpSpPr/>
          <p:nvPr/>
        </p:nvGrpSpPr>
        <p:grpSpPr>
          <a:xfrm>
            <a:off x="3130104" y="3123254"/>
            <a:ext cx="638037" cy="635946"/>
            <a:chOff x="3959225" y="5064125"/>
            <a:chExt cx="484188" cy="482601"/>
          </a:xfrm>
          <a:solidFill>
            <a:schemeClr val="bg1"/>
          </a:solidFill>
        </p:grpSpPr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59225" y="5110163"/>
              <a:ext cx="442913" cy="436563"/>
            </a:xfrm>
            <a:custGeom>
              <a:avLst/>
              <a:gdLst>
                <a:gd name="T0" fmla="*/ 84 w 118"/>
                <a:gd name="T1" fmla="*/ 3 h 116"/>
                <a:gd name="T2" fmla="*/ 77 w 118"/>
                <a:gd name="T3" fmla="*/ 0 h 116"/>
                <a:gd name="T4" fmla="*/ 70 w 118"/>
                <a:gd name="T5" fmla="*/ 3 h 116"/>
                <a:gd name="T6" fmla="*/ 64 w 118"/>
                <a:gd name="T7" fmla="*/ 9 h 116"/>
                <a:gd name="T8" fmla="*/ 61 w 118"/>
                <a:gd name="T9" fmla="*/ 16 h 116"/>
                <a:gd name="T10" fmla="*/ 62 w 118"/>
                <a:gd name="T11" fmla="*/ 21 h 116"/>
                <a:gd name="T12" fmla="*/ 8 w 118"/>
                <a:gd name="T13" fmla="*/ 43 h 116"/>
                <a:gd name="T14" fmla="*/ 1 w 118"/>
                <a:gd name="T15" fmla="*/ 51 h 116"/>
                <a:gd name="T16" fmla="*/ 5 w 118"/>
                <a:gd name="T17" fmla="*/ 62 h 116"/>
                <a:gd name="T18" fmla="*/ 55 w 118"/>
                <a:gd name="T19" fmla="*/ 112 h 116"/>
                <a:gd name="T20" fmla="*/ 64 w 118"/>
                <a:gd name="T21" fmla="*/ 116 h 116"/>
                <a:gd name="T22" fmla="*/ 64 w 118"/>
                <a:gd name="T23" fmla="*/ 116 h 116"/>
                <a:gd name="T24" fmla="*/ 66 w 118"/>
                <a:gd name="T25" fmla="*/ 116 h 116"/>
                <a:gd name="T26" fmla="*/ 75 w 118"/>
                <a:gd name="T27" fmla="*/ 108 h 116"/>
                <a:gd name="T28" fmla="*/ 96 w 118"/>
                <a:gd name="T29" fmla="*/ 55 h 116"/>
                <a:gd name="T30" fmla="*/ 102 w 118"/>
                <a:gd name="T31" fmla="*/ 57 h 116"/>
                <a:gd name="T32" fmla="*/ 109 w 118"/>
                <a:gd name="T33" fmla="*/ 54 h 116"/>
                <a:gd name="T34" fmla="*/ 115 w 118"/>
                <a:gd name="T35" fmla="*/ 48 h 116"/>
                <a:gd name="T36" fmla="*/ 118 w 118"/>
                <a:gd name="T37" fmla="*/ 41 h 116"/>
                <a:gd name="T38" fmla="*/ 115 w 118"/>
                <a:gd name="T39" fmla="*/ 34 h 116"/>
                <a:gd name="T40" fmla="*/ 84 w 118"/>
                <a:gd name="T41" fmla="*/ 3 h 116"/>
                <a:gd name="T42" fmla="*/ 68 w 118"/>
                <a:gd name="T43" fmla="*/ 105 h 116"/>
                <a:gd name="T44" fmla="*/ 65 w 118"/>
                <a:gd name="T45" fmla="*/ 108 h 116"/>
                <a:gd name="T46" fmla="*/ 64 w 118"/>
                <a:gd name="T47" fmla="*/ 108 h 116"/>
                <a:gd name="T48" fmla="*/ 61 w 118"/>
                <a:gd name="T49" fmla="*/ 107 h 116"/>
                <a:gd name="T50" fmla="*/ 10 w 118"/>
                <a:gd name="T51" fmla="*/ 56 h 116"/>
                <a:gd name="T52" fmla="*/ 9 w 118"/>
                <a:gd name="T53" fmla="*/ 53 h 116"/>
                <a:gd name="T54" fmla="*/ 11 w 118"/>
                <a:gd name="T55" fmla="*/ 50 h 116"/>
                <a:gd name="T56" fmla="*/ 36 w 118"/>
                <a:gd name="T57" fmla="*/ 40 h 116"/>
                <a:gd name="T58" fmla="*/ 87 w 118"/>
                <a:gd name="T59" fmla="*/ 58 h 116"/>
                <a:gd name="T60" fmla="*/ 68 w 118"/>
                <a:gd name="T61" fmla="*/ 105 h 116"/>
                <a:gd name="T62" fmla="*/ 109 w 118"/>
                <a:gd name="T63" fmla="*/ 42 h 116"/>
                <a:gd name="T64" fmla="*/ 103 w 118"/>
                <a:gd name="T65" fmla="*/ 48 h 116"/>
                <a:gd name="T66" fmla="*/ 100 w 118"/>
                <a:gd name="T67" fmla="*/ 48 h 116"/>
                <a:gd name="T68" fmla="*/ 93 w 118"/>
                <a:gd name="T69" fmla="*/ 41 h 116"/>
                <a:gd name="T70" fmla="*/ 88 w 118"/>
                <a:gd name="T71" fmla="*/ 55 h 116"/>
                <a:gd name="T72" fmla="*/ 88 w 118"/>
                <a:gd name="T73" fmla="*/ 54 h 116"/>
                <a:gd name="T74" fmla="*/ 53 w 118"/>
                <a:gd name="T75" fmla="*/ 39 h 116"/>
                <a:gd name="T76" fmla="*/ 42 w 118"/>
                <a:gd name="T77" fmla="*/ 38 h 116"/>
                <a:gd name="T78" fmla="*/ 76 w 118"/>
                <a:gd name="T79" fmla="*/ 24 h 116"/>
                <a:gd name="T80" fmla="*/ 70 w 118"/>
                <a:gd name="T81" fmla="*/ 17 h 116"/>
                <a:gd name="T82" fmla="*/ 70 w 118"/>
                <a:gd name="T83" fmla="*/ 14 h 116"/>
                <a:gd name="T84" fmla="*/ 75 w 118"/>
                <a:gd name="T85" fmla="*/ 9 h 116"/>
                <a:gd name="T86" fmla="*/ 78 w 118"/>
                <a:gd name="T87" fmla="*/ 9 h 116"/>
                <a:gd name="T88" fmla="*/ 109 w 118"/>
                <a:gd name="T89" fmla="*/ 39 h 116"/>
                <a:gd name="T90" fmla="*/ 109 w 118"/>
                <a:gd name="T91" fmla="*/ 4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8" h="116">
                  <a:moveTo>
                    <a:pt x="84" y="3"/>
                  </a:moveTo>
                  <a:cubicBezTo>
                    <a:pt x="82" y="1"/>
                    <a:pt x="79" y="0"/>
                    <a:pt x="77" y="0"/>
                  </a:cubicBezTo>
                  <a:cubicBezTo>
                    <a:pt x="74" y="0"/>
                    <a:pt x="71" y="1"/>
                    <a:pt x="70" y="3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2" y="10"/>
                    <a:pt x="61" y="13"/>
                    <a:pt x="61" y="16"/>
                  </a:cubicBezTo>
                  <a:cubicBezTo>
                    <a:pt x="61" y="18"/>
                    <a:pt x="62" y="19"/>
                    <a:pt x="62" y="21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5" y="44"/>
                    <a:pt x="2" y="48"/>
                    <a:pt x="1" y="51"/>
                  </a:cubicBezTo>
                  <a:cubicBezTo>
                    <a:pt x="0" y="55"/>
                    <a:pt x="2" y="59"/>
                    <a:pt x="5" y="62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8" y="115"/>
                    <a:pt x="61" y="116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65" y="116"/>
                    <a:pt x="66" y="116"/>
                    <a:pt x="66" y="116"/>
                  </a:cubicBezTo>
                  <a:cubicBezTo>
                    <a:pt x="70" y="115"/>
                    <a:pt x="74" y="112"/>
                    <a:pt x="75" y="108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8" y="56"/>
                    <a:pt x="100" y="57"/>
                    <a:pt x="102" y="57"/>
                  </a:cubicBezTo>
                  <a:cubicBezTo>
                    <a:pt x="105" y="57"/>
                    <a:pt x="107" y="56"/>
                    <a:pt x="109" y="54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7" y="46"/>
                    <a:pt x="118" y="44"/>
                    <a:pt x="118" y="41"/>
                  </a:cubicBezTo>
                  <a:cubicBezTo>
                    <a:pt x="118" y="38"/>
                    <a:pt x="117" y="36"/>
                    <a:pt x="115" y="34"/>
                  </a:cubicBezTo>
                  <a:lnTo>
                    <a:pt x="84" y="3"/>
                  </a:lnTo>
                  <a:close/>
                  <a:moveTo>
                    <a:pt x="68" y="105"/>
                  </a:moveTo>
                  <a:cubicBezTo>
                    <a:pt x="67" y="107"/>
                    <a:pt x="66" y="108"/>
                    <a:pt x="65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3" y="108"/>
                    <a:pt x="62" y="108"/>
                    <a:pt x="61" y="10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9" y="56"/>
                    <a:pt x="9" y="54"/>
                    <a:pt x="9" y="53"/>
                  </a:cubicBezTo>
                  <a:cubicBezTo>
                    <a:pt x="9" y="52"/>
                    <a:pt x="10" y="51"/>
                    <a:pt x="11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53" y="46"/>
                    <a:pt x="70" y="40"/>
                    <a:pt x="87" y="58"/>
                  </a:cubicBezTo>
                  <a:lnTo>
                    <a:pt x="68" y="105"/>
                  </a:lnTo>
                  <a:close/>
                  <a:moveTo>
                    <a:pt x="109" y="42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3" y="49"/>
                    <a:pt x="101" y="49"/>
                    <a:pt x="100" y="48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76" y="42"/>
                    <a:pt x="64" y="41"/>
                    <a:pt x="53" y="39"/>
                  </a:cubicBezTo>
                  <a:cubicBezTo>
                    <a:pt x="49" y="39"/>
                    <a:pt x="46" y="38"/>
                    <a:pt x="42" y="38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9" y="16"/>
                    <a:pt x="69" y="15"/>
                    <a:pt x="70" y="14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6" y="8"/>
                    <a:pt x="77" y="8"/>
                    <a:pt x="78" y="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0" y="40"/>
                    <a:pt x="110" y="42"/>
                    <a:pt x="10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73538" y="530542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20 w 20"/>
                <a:gd name="T3" fmla="*/ 10 h 20"/>
                <a:gd name="T4" fmla="*/ 10 w 20"/>
                <a:gd name="T5" fmla="*/ 0 h 20"/>
                <a:gd name="T6" fmla="*/ 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16 w 20"/>
                <a:gd name="T13" fmla="*/ 10 h 20"/>
                <a:gd name="T14" fmla="*/ 10 w 20"/>
                <a:gd name="T15" fmla="*/ 16 h 20"/>
                <a:gd name="T16" fmla="*/ 4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lose/>
                  <a:moveTo>
                    <a:pt x="10" y="4"/>
                  </a:move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368800" y="5064125"/>
              <a:ext cx="74613" cy="76200"/>
            </a:xfrm>
            <a:custGeom>
              <a:avLst/>
              <a:gdLst>
                <a:gd name="T0" fmla="*/ 10 w 20"/>
                <a:gd name="T1" fmla="*/ 0 h 20"/>
                <a:gd name="T2" fmla="*/ 0 w 20"/>
                <a:gd name="T3" fmla="*/ 10 h 20"/>
                <a:gd name="T4" fmla="*/ 10 w 20"/>
                <a:gd name="T5" fmla="*/ 20 h 20"/>
                <a:gd name="T6" fmla="*/ 20 w 20"/>
                <a:gd name="T7" fmla="*/ 10 h 20"/>
                <a:gd name="T8" fmla="*/ 10 w 20"/>
                <a:gd name="T9" fmla="*/ 0 h 20"/>
                <a:gd name="T10" fmla="*/ 10 w 20"/>
                <a:gd name="T11" fmla="*/ 16 h 20"/>
                <a:gd name="T12" fmla="*/ 4 w 20"/>
                <a:gd name="T13" fmla="*/ 10 h 20"/>
                <a:gd name="T14" fmla="*/ 10 w 20"/>
                <a:gd name="T15" fmla="*/ 4 h 20"/>
                <a:gd name="T16" fmla="*/ 16 w 20"/>
                <a:gd name="T17" fmla="*/ 10 h 20"/>
                <a:gd name="T18" fmla="*/ 10 w 20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lose/>
                  <a:moveTo>
                    <a:pt x="10" y="16"/>
                  </a:move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83050" y="5289550"/>
              <a:ext cx="60325" cy="60325"/>
            </a:xfrm>
            <a:custGeom>
              <a:avLst/>
              <a:gdLst>
                <a:gd name="T0" fmla="*/ 0 w 16"/>
                <a:gd name="T1" fmla="*/ 8 h 16"/>
                <a:gd name="T2" fmla="*/ 8 w 16"/>
                <a:gd name="T3" fmla="*/ 16 h 16"/>
                <a:gd name="T4" fmla="*/ 16 w 16"/>
                <a:gd name="T5" fmla="*/ 8 h 16"/>
                <a:gd name="T6" fmla="*/ 8 w 16"/>
                <a:gd name="T7" fmla="*/ 0 h 16"/>
                <a:gd name="T8" fmla="*/ 0 w 16"/>
                <a:gd name="T9" fmla="*/ 8 h 16"/>
                <a:gd name="T10" fmla="*/ 8 w 16"/>
                <a:gd name="T11" fmla="*/ 4 h 16"/>
                <a:gd name="T12" fmla="*/ 12 w 16"/>
                <a:gd name="T13" fmla="*/ 8 h 16"/>
                <a:gd name="T14" fmla="*/ 8 w 16"/>
                <a:gd name="T15" fmla="*/ 12 h 16"/>
                <a:gd name="T16" fmla="*/ 4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  <a:moveTo>
                    <a:pt x="8" y="4"/>
                  </a:move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43375" y="5395913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84675" y="5170488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</a:endParaRPr>
            </a:p>
          </p:txBody>
        </p:sp>
      </p:grpSp>
      <p:grpSp>
        <p:nvGrpSpPr>
          <p:cNvPr id="12300" name="组合 34出自【趣你的PPT】(微信:qunideppt)：最优质的PPT资源库"/>
          <p:cNvGrpSpPr>
            <a:grpSpLocks/>
          </p:cNvGrpSpPr>
          <p:nvPr/>
        </p:nvGrpSpPr>
        <p:grpSpPr bwMode="auto">
          <a:xfrm>
            <a:off x="1095375" y="4602163"/>
            <a:ext cx="1566863" cy="1005291"/>
            <a:chOff x="1835104" y="1897933"/>
            <a:chExt cx="1567785" cy="1005841"/>
          </a:xfrm>
        </p:grpSpPr>
        <p:sp>
          <p:nvSpPr>
            <p:cNvPr id="1231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835104" y="1897933"/>
              <a:ext cx="10054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id-ID" altLang="zh-CN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1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835104" y="2164706"/>
              <a:ext cx="1567785" cy="739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/>
                <a:t>本模板来自微信公众号：趣你的</a:t>
              </a:r>
              <a:r>
                <a:rPr lang="en-US" altLang="zh-CN" sz="1400" dirty="0"/>
                <a:t>PPT</a:t>
              </a:r>
              <a:r>
                <a:rPr lang="zh-CN" altLang="en-US" sz="1400" dirty="0" smtClean="0"/>
                <a:t>。</a:t>
              </a:r>
              <a:endParaRPr lang="zh-CN" altLang="en-US" sz="1400" dirty="0"/>
            </a:p>
          </p:txBody>
        </p:sp>
      </p:grpSp>
      <p:grpSp>
        <p:nvGrpSpPr>
          <p:cNvPr id="12301" name="组合 37出自【趣你的PPT】(微信:qunideppt)：最优质的PPT资源库"/>
          <p:cNvGrpSpPr>
            <a:grpSpLocks/>
          </p:cNvGrpSpPr>
          <p:nvPr/>
        </p:nvGrpSpPr>
        <p:grpSpPr bwMode="auto">
          <a:xfrm>
            <a:off x="2935288" y="4602163"/>
            <a:ext cx="1566862" cy="1004887"/>
            <a:chOff x="1835104" y="1897933"/>
            <a:chExt cx="1567785" cy="1005437"/>
          </a:xfrm>
        </p:grpSpPr>
        <p:sp>
          <p:nvSpPr>
            <p:cNvPr id="1231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835104" y="1897933"/>
              <a:ext cx="10054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id-ID" altLang="zh-CN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1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835104" y="2164706"/>
              <a:ext cx="1567785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/>
                <a:t>本模板来自微信公众号：趣你的</a:t>
              </a:r>
              <a:r>
                <a:rPr lang="en-US" altLang="zh-CN" sz="1400" dirty="0"/>
                <a:t>PPT</a:t>
              </a:r>
              <a:r>
                <a:rPr lang="zh-CN" altLang="en-US" sz="1400" dirty="0"/>
                <a:t>。</a:t>
              </a:r>
            </a:p>
          </p:txBody>
        </p:sp>
      </p:grpSp>
      <p:grpSp>
        <p:nvGrpSpPr>
          <p:cNvPr id="12302" name="组合 40出自【趣你的PPT】(微信:qunideppt)：最优质的PPT资源库"/>
          <p:cNvGrpSpPr>
            <a:grpSpLocks/>
          </p:cNvGrpSpPr>
          <p:nvPr/>
        </p:nvGrpSpPr>
        <p:grpSpPr bwMode="auto">
          <a:xfrm>
            <a:off x="4811713" y="4602163"/>
            <a:ext cx="1566862" cy="1004887"/>
            <a:chOff x="1835104" y="1897933"/>
            <a:chExt cx="1567785" cy="1005437"/>
          </a:xfrm>
        </p:grpSpPr>
        <p:sp>
          <p:nvSpPr>
            <p:cNvPr id="1231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835104" y="1897933"/>
              <a:ext cx="10054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id-ID" altLang="zh-CN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1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835104" y="2164706"/>
              <a:ext cx="1567785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/>
                <a:t>本模板来自微信公众号：趣你的</a:t>
              </a:r>
              <a:r>
                <a:rPr lang="en-US" altLang="zh-CN" sz="1400" dirty="0"/>
                <a:t>PPT</a:t>
              </a:r>
              <a:r>
                <a:rPr lang="zh-CN" altLang="en-US" sz="1400" dirty="0"/>
                <a:t>。</a:t>
              </a:r>
            </a:p>
          </p:txBody>
        </p:sp>
      </p:grpSp>
      <p:grpSp>
        <p:nvGrpSpPr>
          <p:cNvPr id="12303" name="组合 43出自【趣你的PPT】(微信:qunideppt)：最优质的PPT资源库"/>
          <p:cNvGrpSpPr>
            <a:grpSpLocks/>
          </p:cNvGrpSpPr>
          <p:nvPr/>
        </p:nvGrpSpPr>
        <p:grpSpPr bwMode="auto">
          <a:xfrm>
            <a:off x="6732588" y="4602163"/>
            <a:ext cx="1566862" cy="1004887"/>
            <a:chOff x="1835104" y="1897933"/>
            <a:chExt cx="1567785" cy="1005437"/>
          </a:xfrm>
        </p:grpSpPr>
        <p:sp>
          <p:nvSpPr>
            <p:cNvPr id="1231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835104" y="1897933"/>
              <a:ext cx="10054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id-ID" altLang="zh-CN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1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835104" y="2164706"/>
              <a:ext cx="1567785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/>
                <a:t>本模板来自微信公众号：趣你的</a:t>
              </a:r>
              <a:r>
                <a:rPr lang="en-US" altLang="zh-CN" sz="1400" dirty="0"/>
                <a:t>PPT</a:t>
              </a:r>
              <a:r>
                <a:rPr lang="zh-CN" altLang="en-US" sz="1400" dirty="0"/>
                <a:t>。</a:t>
              </a:r>
            </a:p>
          </p:txBody>
        </p:sp>
      </p:grpSp>
      <p:grpSp>
        <p:nvGrpSpPr>
          <p:cNvPr id="12304" name="组合 46出自【趣你的PPT】(微信:qunideppt)：最优质的PPT资源库"/>
          <p:cNvGrpSpPr>
            <a:grpSpLocks/>
          </p:cNvGrpSpPr>
          <p:nvPr/>
        </p:nvGrpSpPr>
        <p:grpSpPr bwMode="auto">
          <a:xfrm>
            <a:off x="9240838" y="4602163"/>
            <a:ext cx="1566862" cy="1004887"/>
            <a:chOff x="1835104" y="1897933"/>
            <a:chExt cx="1567785" cy="1005437"/>
          </a:xfrm>
        </p:grpSpPr>
        <p:sp>
          <p:nvSpPr>
            <p:cNvPr id="1230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835104" y="1897933"/>
              <a:ext cx="10054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id-ID" altLang="zh-CN" sz="1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0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835104" y="2164706"/>
              <a:ext cx="1567785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dirty="0"/>
                <a:t>本模板来自微信公众号：趣你的</a:t>
              </a:r>
              <a:r>
                <a:rPr lang="en-US" altLang="zh-CN" sz="1400" dirty="0"/>
                <a:t>PPT</a:t>
              </a:r>
              <a:r>
                <a:rPr lang="zh-CN" altLang="en-US" sz="1400" dirty="0"/>
                <a:t>。</a:t>
              </a:r>
            </a:p>
          </p:txBody>
        </p:sp>
      </p:grpSp>
      <p:sp>
        <p:nvSpPr>
          <p:cNvPr id="47" name="出自【趣你的PPT】(微信:qunideppt)：最优质的PPT资源库"/>
          <p:cNvSpPr/>
          <p:nvPr/>
        </p:nvSpPr>
        <p:spPr>
          <a:xfrm>
            <a:off x="0" y="288925"/>
            <a:ext cx="152876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1644650" y="288925"/>
            <a:ext cx="100013" cy="409575"/>
          </a:xfrm>
          <a:prstGeom prst="rect">
            <a:avLst/>
          </a:prstGeom>
          <a:solidFill>
            <a:srgbClr val="5B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30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0" y="323850"/>
            <a:ext cx="1443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点此添加标题</a:t>
            </a:r>
          </a:p>
        </p:txBody>
      </p:sp>
      <p:sp>
        <p:nvSpPr>
          <p:cNvPr id="46" name="出自【趣你的PPT】(微信:qunideppt)：最优质的PPT资源库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4004443" y="4479667"/>
            <a:ext cx="3729458" cy="338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本模板来自微信公众号：趣你的</a:t>
            </a:r>
            <a:r>
              <a:rPr lang="en-US" altLang="zh-CN" sz="1600" dirty="0" smtClean="0">
                <a:solidFill>
                  <a:srgbClr val="3BA5C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endParaRPr lang="zh-CN" altLang="en-US" sz="1600" dirty="0">
              <a:solidFill>
                <a:srgbClr val="3BA5C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r0jwete3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3190</Words>
  <Application>Microsoft Office PowerPoint</Application>
  <PresentationFormat>宽屏</PresentationFormat>
  <Paragraphs>255</Paragraphs>
  <Slides>32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5" baseType="lpstr">
      <vt:lpstr>Cordia New</vt:lpstr>
      <vt:lpstr>GeosansLight</vt:lpstr>
      <vt:lpstr>Open Sans Light</vt:lpstr>
      <vt:lpstr>PT Sans</vt:lpstr>
      <vt:lpstr>PT Sans Caption</vt:lpstr>
      <vt:lpstr>ubuntu</vt:lpstr>
      <vt:lpstr>等线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topppt.cn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ZhuLong</cp:lastModifiedBy>
  <cp:revision>25</cp:revision>
  <dcterms:created xsi:type="dcterms:W3CDTF">2015-08-18T08:04:41Z</dcterms:created>
  <dcterms:modified xsi:type="dcterms:W3CDTF">2016-07-11T11:36:47Z</dcterms:modified>
</cp:coreProperties>
</file>